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9"/>
  </p:notesMasterIdLst>
  <p:sldIdLst>
    <p:sldId id="294" r:id="rId2"/>
    <p:sldId id="295" r:id="rId3"/>
    <p:sldId id="296" r:id="rId4"/>
    <p:sldId id="297" r:id="rId5"/>
    <p:sldId id="298" r:id="rId6"/>
    <p:sldId id="299" r:id="rId7"/>
    <p:sldId id="300" r:id="rId8"/>
    <p:sldId id="301" r:id="rId9"/>
    <p:sldId id="302" r:id="rId10"/>
    <p:sldId id="303" r:id="rId11"/>
    <p:sldId id="304" r:id="rId12"/>
    <p:sldId id="305" r:id="rId13"/>
    <p:sldId id="306" r:id="rId14"/>
    <p:sldId id="307" r:id="rId15"/>
    <p:sldId id="308" r:id="rId16"/>
    <p:sldId id="309" r:id="rId17"/>
    <p:sldId id="310" r:id="rId18"/>
  </p:sldIdLst>
  <p:sldSz cx="9144000" cy="5143500" type="screen16x9"/>
  <p:notesSz cx="6858000" cy="9144000"/>
  <p:embeddedFontLst>
    <p:embeddedFont>
      <p:font typeface="Amatic SC" panose="00000500000000000000" pitchFamily="2" charset="-79"/>
      <p:regular r:id="rId20"/>
      <p:bold r:id="rId21"/>
    </p:embeddedFont>
    <p:embeddedFont>
      <p:font typeface="Calibri" panose="020F0502020204030204" pitchFamily="34" charset="0"/>
      <p:regular r:id="rId22"/>
      <p:bold r:id="rId23"/>
      <p:italic r:id="rId24"/>
      <p:boldItalic r:id="rId25"/>
    </p:embeddedFont>
    <p:embeddedFont>
      <p:font typeface="Proxima Nova" panose="020B0604020202020204" charset="0"/>
      <p:regular r:id="rId26"/>
      <p:bold r:id="rId27"/>
      <p:italic r:id="rId28"/>
      <p:boldItalic r:id="rId29"/>
    </p:embeddedFont>
    <p:embeddedFont>
      <p:font typeface="Proxima Nova Semibold" panose="020B0604020202020204" charset="0"/>
      <p:regular r:id="rId30"/>
      <p:bold r:id="rId31"/>
      <p:boldItalic r:id="rId32"/>
    </p:embeddedFont>
    <p:embeddedFont>
      <p:font typeface="Roboto Medium" panose="020000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61">
          <p15:clr>
            <a:srgbClr val="9AA0A6"/>
          </p15:clr>
        </p15:guide>
        <p15:guide id="2" pos="2880">
          <p15:clr>
            <a:srgbClr val="9AA0A6"/>
          </p15:clr>
        </p15:guide>
        <p15:guide id="3" pos="456">
          <p15:clr>
            <a:srgbClr val="9AA0A6"/>
          </p15:clr>
        </p15:guide>
        <p15:guide id="4" orient="horz" pos="1732">
          <p15:clr>
            <a:srgbClr val="9AA0A6"/>
          </p15:clr>
        </p15:guide>
        <p15:guide id="5" orient="horz" pos="26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EAF5E5-5FC5-407F-A3B4-E20A71AD7DFC}">
  <a:tblStyle styleId="{73EAF5E5-5FC5-407F-A3B4-E20A71AD7DF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309" autoAdjust="0"/>
    <p:restoredTop sz="94674" autoAdjust="0"/>
  </p:normalViewPr>
  <p:slideViewPr>
    <p:cSldViewPr snapToGrid="0">
      <p:cViewPr varScale="1">
        <p:scale>
          <a:sx n="103" d="100"/>
          <a:sy n="103" d="100"/>
        </p:scale>
        <p:origin x="342" y="96"/>
      </p:cViewPr>
      <p:guideLst>
        <p:guide orient="horz" pos="461"/>
        <p:guide pos="2880"/>
        <p:guide pos="456"/>
        <p:guide orient="horz" pos="1732"/>
        <p:guide orient="horz" pos="266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heme" Target="theme/theme1.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2.gif>
</file>

<file path=ppt/media/image3.gif>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1"/>
        <p:cNvGrpSpPr/>
        <p:nvPr/>
      </p:nvGrpSpPr>
      <p:grpSpPr>
        <a:xfrm>
          <a:off x="0" y="0"/>
          <a:ext cx="0" cy="0"/>
          <a:chOff x="0" y="0"/>
          <a:chExt cx="0" cy="0"/>
        </a:xfrm>
      </p:grpSpPr>
      <p:sp>
        <p:nvSpPr>
          <p:cNvPr id="3942" name="Google Shape;3942;g6bdca54fc3_0_13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3" name="Google Shape;3943;g6bdca54fc3_0_13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6"/>
        <p:cNvGrpSpPr/>
        <p:nvPr/>
      </p:nvGrpSpPr>
      <p:grpSpPr>
        <a:xfrm>
          <a:off x="0" y="0"/>
          <a:ext cx="0" cy="0"/>
          <a:chOff x="0" y="0"/>
          <a:chExt cx="0" cy="0"/>
        </a:xfrm>
      </p:grpSpPr>
      <p:sp>
        <p:nvSpPr>
          <p:cNvPr id="12177" name="Google Shape;12177;g6bdca54fc3_0_218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78" name="Google Shape;12178;g6bdca54fc3_0_21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53"/>
        <p:cNvGrpSpPr/>
        <p:nvPr/>
      </p:nvGrpSpPr>
      <p:grpSpPr>
        <a:xfrm>
          <a:off x="0" y="0"/>
          <a:ext cx="0" cy="0"/>
          <a:chOff x="0" y="0"/>
          <a:chExt cx="0" cy="0"/>
        </a:xfrm>
      </p:grpSpPr>
      <p:sp>
        <p:nvSpPr>
          <p:cNvPr id="12554" name="Google Shape;12554;g6bdca54fc3_0_2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5" name="Google Shape;12555;g6bdca54fc3_0_2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4"/>
        <p:cNvGrpSpPr/>
        <p:nvPr/>
      </p:nvGrpSpPr>
      <p:grpSpPr>
        <a:xfrm>
          <a:off x="0" y="0"/>
          <a:ext cx="0" cy="0"/>
          <a:chOff x="0" y="0"/>
          <a:chExt cx="0" cy="0"/>
        </a:xfrm>
      </p:grpSpPr>
      <p:sp>
        <p:nvSpPr>
          <p:cNvPr id="12985" name="Google Shape;12985;g6bdca54fc3_0_226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6" name="Google Shape;12986;g6bdca54fc3_0_22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7"/>
        <p:cNvGrpSpPr/>
        <p:nvPr/>
      </p:nvGrpSpPr>
      <p:grpSpPr>
        <a:xfrm>
          <a:off x="0" y="0"/>
          <a:ext cx="0" cy="0"/>
          <a:chOff x="0" y="0"/>
          <a:chExt cx="0" cy="0"/>
        </a:xfrm>
      </p:grpSpPr>
      <p:sp>
        <p:nvSpPr>
          <p:cNvPr id="13778" name="Google Shape;13778;g6bdca54fc3_0_23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9" name="Google Shape;13779;g6bdca54fc3_0_23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8"/>
        <p:cNvGrpSpPr/>
        <p:nvPr/>
      </p:nvGrpSpPr>
      <p:grpSpPr>
        <a:xfrm>
          <a:off x="0" y="0"/>
          <a:ext cx="0" cy="0"/>
          <a:chOff x="0" y="0"/>
          <a:chExt cx="0" cy="0"/>
        </a:xfrm>
      </p:grpSpPr>
      <p:sp>
        <p:nvSpPr>
          <p:cNvPr id="14519" name="Google Shape;14519;g6bdca54fc3_0_24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0" name="Google Shape;14520;g6bdca54fc3_0_24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11"/>
        <p:cNvGrpSpPr/>
        <p:nvPr/>
      </p:nvGrpSpPr>
      <p:grpSpPr>
        <a:xfrm>
          <a:off x="0" y="0"/>
          <a:ext cx="0" cy="0"/>
          <a:chOff x="0" y="0"/>
          <a:chExt cx="0" cy="0"/>
        </a:xfrm>
      </p:grpSpPr>
      <p:sp>
        <p:nvSpPr>
          <p:cNvPr id="15212" name="Google Shape;15212;g6bdca54fc3_0_24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3" name="Google Shape;15213;g6bdca54fc3_0_24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13"/>
        <p:cNvGrpSpPr/>
        <p:nvPr/>
      </p:nvGrpSpPr>
      <p:grpSpPr>
        <a:xfrm>
          <a:off x="0" y="0"/>
          <a:ext cx="0" cy="0"/>
          <a:chOff x="0" y="0"/>
          <a:chExt cx="0" cy="0"/>
        </a:xfrm>
      </p:grpSpPr>
      <p:sp>
        <p:nvSpPr>
          <p:cNvPr id="15514" name="Google Shape;15514;g6bdca54fc3_0_25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15" name="Google Shape;15515;g6bdca54fc3_0_25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7"/>
        <p:cNvGrpSpPr/>
        <p:nvPr/>
      </p:nvGrpSpPr>
      <p:grpSpPr>
        <a:xfrm>
          <a:off x="0" y="0"/>
          <a:ext cx="0" cy="0"/>
          <a:chOff x="0" y="0"/>
          <a:chExt cx="0" cy="0"/>
        </a:xfrm>
      </p:grpSpPr>
      <p:sp>
        <p:nvSpPr>
          <p:cNvPr id="16148" name="Google Shape;16148;g6bdca54fc3_0_258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9" name="Google Shape;16149;g6bdca54fc3_0_25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8"/>
        <p:cNvGrpSpPr/>
        <p:nvPr/>
      </p:nvGrpSpPr>
      <p:grpSpPr>
        <a:xfrm>
          <a:off x="0" y="0"/>
          <a:ext cx="0" cy="0"/>
          <a:chOff x="0" y="0"/>
          <a:chExt cx="0" cy="0"/>
        </a:xfrm>
      </p:grpSpPr>
      <p:sp>
        <p:nvSpPr>
          <p:cNvPr id="3949" name="Google Shape;3949;g6bdca54fc3_0_13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0" name="Google Shape;3950;g6bdca54fc3_0_13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2"/>
        <p:cNvGrpSpPr/>
        <p:nvPr/>
      </p:nvGrpSpPr>
      <p:grpSpPr>
        <a:xfrm>
          <a:off x="0" y="0"/>
          <a:ext cx="0" cy="0"/>
          <a:chOff x="0" y="0"/>
          <a:chExt cx="0" cy="0"/>
        </a:xfrm>
      </p:grpSpPr>
      <p:sp>
        <p:nvSpPr>
          <p:cNvPr id="3963" name="Google Shape;3963;g891287e236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4" name="Google Shape;3964;g891287e236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6"/>
        <p:cNvGrpSpPr/>
        <p:nvPr/>
      </p:nvGrpSpPr>
      <p:grpSpPr>
        <a:xfrm>
          <a:off x="0" y="0"/>
          <a:ext cx="0" cy="0"/>
          <a:chOff x="0" y="0"/>
          <a:chExt cx="0" cy="0"/>
        </a:xfrm>
      </p:grpSpPr>
      <p:sp>
        <p:nvSpPr>
          <p:cNvPr id="3977" name="Google Shape;3977;g6bdca54fc3_0_136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8" name="Google Shape;3978;g6bdca54fc3_0_13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3"/>
        <p:cNvGrpSpPr/>
        <p:nvPr/>
      </p:nvGrpSpPr>
      <p:grpSpPr>
        <a:xfrm>
          <a:off x="0" y="0"/>
          <a:ext cx="0" cy="0"/>
          <a:chOff x="0" y="0"/>
          <a:chExt cx="0" cy="0"/>
        </a:xfrm>
      </p:grpSpPr>
      <p:sp>
        <p:nvSpPr>
          <p:cNvPr id="4314" name="Google Shape;4314;g6bdca54fc3_0_13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5" name="Google Shape;4315;g6bdca54fc3_0_13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3"/>
        <p:cNvGrpSpPr/>
        <p:nvPr/>
      </p:nvGrpSpPr>
      <p:grpSpPr>
        <a:xfrm>
          <a:off x="0" y="0"/>
          <a:ext cx="0" cy="0"/>
          <a:chOff x="0" y="0"/>
          <a:chExt cx="0" cy="0"/>
        </a:xfrm>
      </p:grpSpPr>
      <p:sp>
        <p:nvSpPr>
          <p:cNvPr id="10814" name="Google Shape;10814;g6bdca54fc3_0_20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5" name="Google Shape;10815;g6bdca54fc3_0_20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0"/>
        <p:cNvGrpSpPr/>
        <p:nvPr/>
      </p:nvGrpSpPr>
      <p:grpSpPr>
        <a:xfrm>
          <a:off x="0" y="0"/>
          <a:ext cx="0" cy="0"/>
          <a:chOff x="0" y="0"/>
          <a:chExt cx="0" cy="0"/>
        </a:xfrm>
      </p:grpSpPr>
      <p:sp>
        <p:nvSpPr>
          <p:cNvPr id="11241" name="Google Shape;11241;g6bdca54fc3_0_20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2" name="Google Shape;11242;g6bdca54fc3_0_20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3"/>
        <p:cNvGrpSpPr/>
        <p:nvPr/>
      </p:nvGrpSpPr>
      <p:grpSpPr>
        <a:xfrm>
          <a:off x="0" y="0"/>
          <a:ext cx="0" cy="0"/>
          <a:chOff x="0" y="0"/>
          <a:chExt cx="0" cy="0"/>
        </a:xfrm>
      </p:grpSpPr>
      <p:sp>
        <p:nvSpPr>
          <p:cNvPr id="11404" name="Google Shape;11404;g6bdca54fc3_0_21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5" name="Google Shape;11405;g6bdca54fc3_0_2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5"/>
        <p:cNvGrpSpPr/>
        <p:nvPr/>
      </p:nvGrpSpPr>
      <p:grpSpPr>
        <a:xfrm>
          <a:off x="0" y="0"/>
          <a:ext cx="0" cy="0"/>
          <a:chOff x="0" y="0"/>
          <a:chExt cx="0" cy="0"/>
        </a:xfrm>
      </p:grpSpPr>
      <p:sp>
        <p:nvSpPr>
          <p:cNvPr id="11806" name="Google Shape;11806;g6bdca54fc3_0_21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7" name="Google Shape;11807;g6bdca54fc3_0_21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0"/>
        <p:cNvGrpSpPr/>
        <p:nvPr/>
      </p:nvGrpSpPr>
      <p:grpSpPr>
        <a:xfrm>
          <a:off x="0" y="0"/>
          <a:ext cx="0" cy="0"/>
          <a:chOff x="0" y="0"/>
          <a:chExt cx="0" cy="0"/>
        </a:xfrm>
      </p:grpSpPr>
      <p:sp>
        <p:nvSpPr>
          <p:cNvPr id="151" name="Google Shape;151;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2" name="Google Shape;152;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hyperlink" Target="https://fonts.google.com/specimen/Viga"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fonts.google.com/specimen/DM+Sans"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1.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4.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3.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2.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44"/>
        <p:cNvGrpSpPr/>
        <p:nvPr/>
      </p:nvGrpSpPr>
      <p:grpSpPr>
        <a:xfrm>
          <a:off x="0" y="0"/>
          <a:ext cx="0" cy="0"/>
          <a:chOff x="0" y="0"/>
          <a:chExt cx="0" cy="0"/>
        </a:xfrm>
      </p:grpSpPr>
      <p:sp>
        <p:nvSpPr>
          <p:cNvPr id="3945" name="Google Shape;3945;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3946" name="Google Shape;3946;p67"/>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 action="ppaction://noaction">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947" name="Google Shape;3947;p67"/>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79"/>
        <p:cNvGrpSpPr/>
        <p:nvPr/>
      </p:nvGrpSpPr>
      <p:grpSpPr>
        <a:xfrm>
          <a:off x="0" y="0"/>
          <a:ext cx="0" cy="0"/>
          <a:chOff x="0" y="0"/>
          <a:chExt cx="0" cy="0"/>
        </a:xfrm>
      </p:grpSpPr>
      <p:sp>
        <p:nvSpPr>
          <p:cNvPr id="12180" name="Google Shape;12180;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2181" name="Google Shape;12181;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2182" name="Google Shape;12182;p76"/>
          <p:cNvGrpSpPr/>
          <p:nvPr/>
        </p:nvGrpSpPr>
        <p:grpSpPr>
          <a:xfrm>
            <a:off x="866243" y="2291587"/>
            <a:ext cx="415546" cy="355053"/>
            <a:chOff x="866243" y="2291587"/>
            <a:chExt cx="415546" cy="355053"/>
          </a:xfrm>
        </p:grpSpPr>
        <p:sp>
          <p:nvSpPr>
            <p:cNvPr id="12183" name="Google Shape;12183;p7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8" name="Google Shape;12188;p76"/>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9" name="Google Shape;12189;p76"/>
          <p:cNvGrpSpPr/>
          <p:nvPr/>
        </p:nvGrpSpPr>
        <p:grpSpPr>
          <a:xfrm>
            <a:off x="1958520" y="2302574"/>
            <a:ext cx="359213" cy="327807"/>
            <a:chOff x="1958520" y="2302574"/>
            <a:chExt cx="359213" cy="327807"/>
          </a:xfrm>
        </p:grpSpPr>
        <p:sp>
          <p:nvSpPr>
            <p:cNvPr id="12190" name="Google Shape;12190;p7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76"/>
          <p:cNvGrpSpPr/>
          <p:nvPr/>
        </p:nvGrpSpPr>
        <p:grpSpPr>
          <a:xfrm>
            <a:off x="2579882" y="2287427"/>
            <a:ext cx="207582" cy="359594"/>
            <a:chOff x="2656082" y="2287427"/>
            <a:chExt cx="207582" cy="359594"/>
          </a:xfrm>
        </p:grpSpPr>
        <p:sp>
          <p:nvSpPr>
            <p:cNvPr id="12194" name="Google Shape;12194;p7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8" name="Google Shape;12198;p76"/>
          <p:cNvGrpSpPr/>
          <p:nvPr/>
        </p:nvGrpSpPr>
        <p:grpSpPr>
          <a:xfrm>
            <a:off x="3049653" y="2321468"/>
            <a:ext cx="362991" cy="290018"/>
            <a:chOff x="3049653" y="2321468"/>
            <a:chExt cx="362991" cy="290018"/>
          </a:xfrm>
        </p:grpSpPr>
        <p:sp>
          <p:nvSpPr>
            <p:cNvPr id="12199" name="Google Shape;12199;p7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76"/>
          <p:cNvGrpSpPr/>
          <p:nvPr/>
        </p:nvGrpSpPr>
        <p:grpSpPr>
          <a:xfrm>
            <a:off x="3564243" y="2289904"/>
            <a:ext cx="422342" cy="355243"/>
            <a:chOff x="3564243" y="2289904"/>
            <a:chExt cx="422342" cy="355243"/>
          </a:xfrm>
        </p:grpSpPr>
        <p:sp>
          <p:nvSpPr>
            <p:cNvPr id="12204" name="Google Shape;12204;p7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9" name="Google Shape;12209;p76"/>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0" name="Google Shape;12210;p76"/>
          <p:cNvGrpSpPr/>
          <p:nvPr/>
        </p:nvGrpSpPr>
        <p:grpSpPr>
          <a:xfrm>
            <a:off x="4687894" y="2289713"/>
            <a:ext cx="359594" cy="353909"/>
            <a:chOff x="4687894" y="2289713"/>
            <a:chExt cx="359594" cy="353909"/>
          </a:xfrm>
        </p:grpSpPr>
        <p:sp>
          <p:nvSpPr>
            <p:cNvPr id="12211" name="Google Shape;12211;p7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4" name="Google Shape;12214;p76"/>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5" name="Google Shape;12215;p76"/>
          <p:cNvGrpSpPr/>
          <p:nvPr/>
        </p:nvGrpSpPr>
        <p:grpSpPr>
          <a:xfrm>
            <a:off x="6372624" y="2308227"/>
            <a:ext cx="263567" cy="317614"/>
            <a:chOff x="6421399" y="2308227"/>
            <a:chExt cx="263567" cy="317614"/>
          </a:xfrm>
        </p:grpSpPr>
        <p:sp>
          <p:nvSpPr>
            <p:cNvPr id="12216" name="Google Shape;12216;p7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6"/>
          <p:cNvGrpSpPr/>
          <p:nvPr/>
        </p:nvGrpSpPr>
        <p:grpSpPr>
          <a:xfrm>
            <a:off x="6870193" y="2295620"/>
            <a:ext cx="360356" cy="343462"/>
            <a:chOff x="6870193" y="2295620"/>
            <a:chExt cx="360356" cy="343462"/>
          </a:xfrm>
        </p:grpSpPr>
        <p:sp>
          <p:nvSpPr>
            <p:cNvPr id="12221" name="Google Shape;12221;p7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3" name="Google Shape;12223;p76"/>
          <p:cNvGrpSpPr/>
          <p:nvPr/>
        </p:nvGrpSpPr>
        <p:grpSpPr>
          <a:xfrm>
            <a:off x="7441465" y="2302860"/>
            <a:ext cx="342192" cy="327140"/>
            <a:chOff x="7441465" y="2302860"/>
            <a:chExt cx="342192" cy="327140"/>
          </a:xfrm>
        </p:grpSpPr>
        <p:sp>
          <p:nvSpPr>
            <p:cNvPr id="12224" name="Google Shape;12224;p7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76"/>
          <p:cNvGrpSpPr/>
          <p:nvPr/>
        </p:nvGrpSpPr>
        <p:grpSpPr>
          <a:xfrm>
            <a:off x="7989683" y="2350207"/>
            <a:ext cx="332761" cy="234066"/>
            <a:chOff x="7989683" y="2350207"/>
            <a:chExt cx="332761" cy="234066"/>
          </a:xfrm>
        </p:grpSpPr>
        <p:sp>
          <p:nvSpPr>
            <p:cNvPr id="12227" name="Google Shape;12227;p7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76"/>
          <p:cNvGrpSpPr/>
          <p:nvPr/>
        </p:nvGrpSpPr>
        <p:grpSpPr>
          <a:xfrm>
            <a:off x="5823294" y="2309751"/>
            <a:ext cx="315327" cy="314978"/>
            <a:chOff x="5823294" y="2309751"/>
            <a:chExt cx="315327" cy="314978"/>
          </a:xfrm>
        </p:grpSpPr>
        <p:sp>
          <p:nvSpPr>
            <p:cNvPr id="12234" name="Google Shape;12234;p7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76"/>
          <p:cNvGrpSpPr/>
          <p:nvPr/>
        </p:nvGrpSpPr>
        <p:grpSpPr>
          <a:xfrm>
            <a:off x="2497275" y="2744159"/>
            <a:ext cx="370930" cy="370549"/>
            <a:chOff x="2497275" y="2744159"/>
            <a:chExt cx="370930" cy="370549"/>
          </a:xfrm>
        </p:grpSpPr>
        <p:sp>
          <p:nvSpPr>
            <p:cNvPr id="12252" name="Google Shape;12252;p7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76"/>
          <p:cNvGrpSpPr/>
          <p:nvPr/>
        </p:nvGrpSpPr>
        <p:grpSpPr>
          <a:xfrm>
            <a:off x="860940" y="2746477"/>
            <a:ext cx="371883" cy="365691"/>
            <a:chOff x="860940" y="2746477"/>
            <a:chExt cx="371883" cy="365691"/>
          </a:xfrm>
        </p:grpSpPr>
        <p:sp>
          <p:nvSpPr>
            <p:cNvPr id="12259" name="Google Shape;12259;p7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76"/>
          <p:cNvGrpSpPr/>
          <p:nvPr/>
        </p:nvGrpSpPr>
        <p:grpSpPr>
          <a:xfrm>
            <a:off x="1493849" y="2775533"/>
            <a:ext cx="283985" cy="341080"/>
            <a:chOff x="1493849" y="2775533"/>
            <a:chExt cx="283985" cy="341080"/>
          </a:xfrm>
        </p:grpSpPr>
        <p:sp>
          <p:nvSpPr>
            <p:cNvPr id="12265" name="Google Shape;12265;p7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76"/>
          <p:cNvGrpSpPr/>
          <p:nvPr/>
        </p:nvGrpSpPr>
        <p:grpSpPr>
          <a:xfrm>
            <a:off x="1952836" y="2774422"/>
            <a:ext cx="372835" cy="342573"/>
            <a:chOff x="1952836" y="2774422"/>
            <a:chExt cx="372835" cy="342573"/>
          </a:xfrm>
        </p:grpSpPr>
        <p:sp>
          <p:nvSpPr>
            <p:cNvPr id="12268" name="Google Shape;12268;p7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76"/>
          <p:cNvGrpSpPr/>
          <p:nvPr/>
        </p:nvGrpSpPr>
        <p:grpSpPr>
          <a:xfrm>
            <a:off x="3079916" y="2744477"/>
            <a:ext cx="332729" cy="372518"/>
            <a:chOff x="3079916" y="2744477"/>
            <a:chExt cx="332729" cy="372518"/>
          </a:xfrm>
        </p:grpSpPr>
        <p:sp>
          <p:nvSpPr>
            <p:cNvPr id="12272" name="Google Shape;12272;p7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5" name="Google Shape;12275;p76"/>
          <p:cNvGrpSpPr/>
          <p:nvPr/>
        </p:nvGrpSpPr>
        <p:grpSpPr>
          <a:xfrm>
            <a:off x="3620576" y="2745525"/>
            <a:ext cx="336889" cy="355592"/>
            <a:chOff x="3620576" y="2745525"/>
            <a:chExt cx="336889" cy="355592"/>
          </a:xfrm>
        </p:grpSpPr>
        <p:sp>
          <p:nvSpPr>
            <p:cNvPr id="12276" name="Google Shape;12276;p7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76"/>
          <p:cNvGrpSpPr/>
          <p:nvPr/>
        </p:nvGrpSpPr>
        <p:grpSpPr>
          <a:xfrm>
            <a:off x="4126815" y="2760704"/>
            <a:ext cx="380393" cy="363118"/>
            <a:chOff x="4126815" y="2760704"/>
            <a:chExt cx="380393" cy="363118"/>
          </a:xfrm>
        </p:grpSpPr>
        <p:sp>
          <p:nvSpPr>
            <p:cNvPr id="12279" name="Google Shape;12279;p7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3" name="Google Shape;12283;p76"/>
          <p:cNvGrpSpPr/>
          <p:nvPr/>
        </p:nvGrpSpPr>
        <p:grpSpPr>
          <a:xfrm>
            <a:off x="4675986" y="2745684"/>
            <a:ext cx="381346" cy="368644"/>
            <a:chOff x="4675986" y="2745684"/>
            <a:chExt cx="381346" cy="368644"/>
          </a:xfrm>
        </p:grpSpPr>
        <p:sp>
          <p:nvSpPr>
            <p:cNvPr id="12284" name="Google Shape;12284;p7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76"/>
          <p:cNvGrpSpPr/>
          <p:nvPr/>
        </p:nvGrpSpPr>
        <p:grpSpPr>
          <a:xfrm>
            <a:off x="5220616" y="2791061"/>
            <a:ext cx="373185" cy="302466"/>
            <a:chOff x="5220616" y="2791061"/>
            <a:chExt cx="373185" cy="302466"/>
          </a:xfrm>
        </p:grpSpPr>
        <p:sp>
          <p:nvSpPr>
            <p:cNvPr id="12287" name="Google Shape;12287;p7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76"/>
          <p:cNvGrpSpPr/>
          <p:nvPr/>
        </p:nvGrpSpPr>
        <p:grpSpPr>
          <a:xfrm>
            <a:off x="5788661" y="2772517"/>
            <a:ext cx="284366" cy="344097"/>
            <a:chOff x="5864861" y="2772517"/>
            <a:chExt cx="284366" cy="344097"/>
          </a:xfrm>
        </p:grpSpPr>
        <p:sp>
          <p:nvSpPr>
            <p:cNvPr id="12306" name="Google Shape;12306;p7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2" name="Google Shape;12312;p76"/>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3" name="Google Shape;12313;p76"/>
          <p:cNvGrpSpPr/>
          <p:nvPr/>
        </p:nvGrpSpPr>
        <p:grpSpPr>
          <a:xfrm>
            <a:off x="6974158" y="2789537"/>
            <a:ext cx="255247" cy="327458"/>
            <a:chOff x="6974158" y="2789537"/>
            <a:chExt cx="255247" cy="327458"/>
          </a:xfrm>
        </p:grpSpPr>
        <p:sp>
          <p:nvSpPr>
            <p:cNvPr id="12314" name="Google Shape;12314;p7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76"/>
          <p:cNvGrpSpPr/>
          <p:nvPr/>
        </p:nvGrpSpPr>
        <p:grpSpPr>
          <a:xfrm>
            <a:off x="7530697" y="2790299"/>
            <a:ext cx="244291" cy="326314"/>
            <a:chOff x="7530697" y="2790299"/>
            <a:chExt cx="244291" cy="326314"/>
          </a:xfrm>
        </p:grpSpPr>
        <p:sp>
          <p:nvSpPr>
            <p:cNvPr id="12321" name="Google Shape;12321;p7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76"/>
          <p:cNvGrpSpPr/>
          <p:nvPr/>
        </p:nvGrpSpPr>
        <p:grpSpPr>
          <a:xfrm>
            <a:off x="7988191" y="2832248"/>
            <a:ext cx="332348" cy="283985"/>
            <a:chOff x="7988191" y="2832248"/>
            <a:chExt cx="332348" cy="283985"/>
          </a:xfrm>
        </p:grpSpPr>
        <p:sp>
          <p:nvSpPr>
            <p:cNvPr id="12328" name="Google Shape;12328;p7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1" name="Google Shape;12331;p76"/>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2" name="Google Shape;12332;p76"/>
          <p:cNvGrpSpPr/>
          <p:nvPr/>
        </p:nvGrpSpPr>
        <p:grpSpPr>
          <a:xfrm>
            <a:off x="3588440" y="3258368"/>
            <a:ext cx="364484" cy="262423"/>
            <a:chOff x="3588440" y="3258368"/>
            <a:chExt cx="364484" cy="262423"/>
          </a:xfrm>
        </p:grpSpPr>
        <p:sp>
          <p:nvSpPr>
            <p:cNvPr id="12333" name="Google Shape;12333;p7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9" name="Google Shape;12339;p76"/>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0" name="Google Shape;12340;p76"/>
          <p:cNvGrpSpPr/>
          <p:nvPr/>
        </p:nvGrpSpPr>
        <p:grpSpPr>
          <a:xfrm>
            <a:off x="5765817" y="3227724"/>
            <a:ext cx="364865" cy="324822"/>
            <a:chOff x="5765817" y="3227724"/>
            <a:chExt cx="364865" cy="324822"/>
          </a:xfrm>
        </p:grpSpPr>
        <p:sp>
          <p:nvSpPr>
            <p:cNvPr id="12341" name="Google Shape;12341;p7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76"/>
          <p:cNvGrpSpPr/>
          <p:nvPr/>
        </p:nvGrpSpPr>
        <p:grpSpPr>
          <a:xfrm>
            <a:off x="6228583" y="3237664"/>
            <a:ext cx="446539" cy="303895"/>
            <a:chOff x="6228583" y="3237664"/>
            <a:chExt cx="446539" cy="303895"/>
          </a:xfrm>
        </p:grpSpPr>
        <p:sp>
          <p:nvSpPr>
            <p:cNvPr id="12345" name="Google Shape;12345;p7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76"/>
          <p:cNvGrpSpPr/>
          <p:nvPr/>
        </p:nvGrpSpPr>
        <p:grpSpPr>
          <a:xfrm>
            <a:off x="865862" y="3207306"/>
            <a:ext cx="364484" cy="364897"/>
            <a:chOff x="865862" y="3207306"/>
            <a:chExt cx="364484" cy="364897"/>
          </a:xfrm>
        </p:grpSpPr>
        <p:sp>
          <p:nvSpPr>
            <p:cNvPr id="12363" name="Google Shape;12363;p7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76"/>
          <p:cNvGrpSpPr/>
          <p:nvPr/>
        </p:nvGrpSpPr>
        <p:grpSpPr>
          <a:xfrm>
            <a:off x="1404617" y="3226962"/>
            <a:ext cx="370168" cy="325965"/>
            <a:chOff x="1404617" y="3226962"/>
            <a:chExt cx="370168" cy="325965"/>
          </a:xfrm>
        </p:grpSpPr>
        <p:sp>
          <p:nvSpPr>
            <p:cNvPr id="12378" name="Google Shape;12378;p7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76"/>
          <p:cNvGrpSpPr/>
          <p:nvPr/>
        </p:nvGrpSpPr>
        <p:grpSpPr>
          <a:xfrm>
            <a:off x="1954741" y="3212419"/>
            <a:ext cx="366389" cy="354481"/>
            <a:chOff x="1954741" y="3212419"/>
            <a:chExt cx="366389" cy="354481"/>
          </a:xfrm>
        </p:grpSpPr>
        <p:sp>
          <p:nvSpPr>
            <p:cNvPr id="12388" name="Google Shape;12388;p7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76"/>
          <p:cNvGrpSpPr/>
          <p:nvPr/>
        </p:nvGrpSpPr>
        <p:grpSpPr>
          <a:xfrm>
            <a:off x="3043239" y="3215626"/>
            <a:ext cx="366008" cy="348670"/>
            <a:chOff x="3043239" y="3215626"/>
            <a:chExt cx="366008" cy="348670"/>
          </a:xfrm>
        </p:grpSpPr>
        <p:sp>
          <p:nvSpPr>
            <p:cNvPr id="12396" name="Google Shape;12396;p7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76"/>
          <p:cNvGrpSpPr/>
          <p:nvPr/>
        </p:nvGrpSpPr>
        <p:grpSpPr>
          <a:xfrm>
            <a:off x="4218333" y="3184982"/>
            <a:ext cx="209107" cy="383442"/>
            <a:chOff x="4218333" y="3184982"/>
            <a:chExt cx="209107" cy="383442"/>
          </a:xfrm>
        </p:grpSpPr>
        <p:sp>
          <p:nvSpPr>
            <p:cNvPr id="12399" name="Google Shape;12399;p7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1" name="Google Shape;12401;p76"/>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2" name="Google Shape;12402;p76"/>
          <p:cNvGrpSpPr/>
          <p:nvPr/>
        </p:nvGrpSpPr>
        <p:grpSpPr>
          <a:xfrm>
            <a:off x="6896644" y="3216007"/>
            <a:ext cx="322917" cy="347876"/>
            <a:chOff x="6896644" y="3216007"/>
            <a:chExt cx="322917" cy="347876"/>
          </a:xfrm>
        </p:grpSpPr>
        <p:sp>
          <p:nvSpPr>
            <p:cNvPr id="12403" name="Google Shape;12403;p7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76"/>
          <p:cNvGrpSpPr/>
          <p:nvPr/>
        </p:nvGrpSpPr>
        <p:grpSpPr>
          <a:xfrm>
            <a:off x="7429366" y="3223183"/>
            <a:ext cx="334634" cy="333904"/>
            <a:chOff x="7429366" y="3223183"/>
            <a:chExt cx="334634" cy="333904"/>
          </a:xfrm>
        </p:grpSpPr>
        <p:sp>
          <p:nvSpPr>
            <p:cNvPr id="12411" name="Google Shape;12411;p7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3" name="Google Shape;12413;p76"/>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4" name="Google Shape;12414;p76"/>
          <p:cNvGrpSpPr/>
          <p:nvPr/>
        </p:nvGrpSpPr>
        <p:grpSpPr>
          <a:xfrm>
            <a:off x="5216456" y="3725484"/>
            <a:ext cx="356196" cy="265631"/>
            <a:chOff x="5216456" y="3725484"/>
            <a:chExt cx="356196" cy="265631"/>
          </a:xfrm>
        </p:grpSpPr>
        <p:sp>
          <p:nvSpPr>
            <p:cNvPr id="12415" name="Google Shape;12415;p7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76"/>
          <p:cNvGrpSpPr/>
          <p:nvPr/>
        </p:nvGrpSpPr>
        <p:grpSpPr>
          <a:xfrm>
            <a:off x="6849393" y="3733994"/>
            <a:ext cx="355053" cy="248038"/>
            <a:chOff x="6849393" y="3733994"/>
            <a:chExt cx="355053" cy="248038"/>
          </a:xfrm>
        </p:grpSpPr>
        <p:sp>
          <p:nvSpPr>
            <p:cNvPr id="12418" name="Google Shape;12418;p7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3" name="Google Shape;12423;p76"/>
          <p:cNvGrpSpPr/>
          <p:nvPr/>
        </p:nvGrpSpPr>
        <p:grpSpPr>
          <a:xfrm>
            <a:off x="7918997" y="3714687"/>
            <a:ext cx="392111" cy="280206"/>
            <a:chOff x="7918997" y="3714687"/>
            <a:chExt cx="392111" cy="280206"/>
          </a:xfrm>
        </p:grpSpPr>
        <p:sp>
          <p:nvSpPr>
            <p:cNvPr id="12424" name="Google Shape;12424;p7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9" name="Google Shape;12429;p76"/>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0" name="Google Shape;12430;p76"/>
          <p:cNvGrpSpPr/>
          <p:nvPr/>
        </p:nvGrpSpPr>
        <p:grpSpPr>
          <a:xfrm>
            <a:off x="1408777" y="3680964"/>
            <a:ext cx="357720" cy="355148"/>
            <a:chOff x="1408777" y="3680964"/>
            <a:chExt cx="357720" cy="355148"/>
          </a:xfrm>
        </p:grpSpPr>
        <p:sp>
          <p:nvSpPr>
            <p:cNvPr id="12431" name="Google Shape;12431;p7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76"/>
          <p:cNvGrpSpPr/>
          <p:nvPr/>
        </p:nvGrpSpPr>
        <p:grpSpPr>
          <a:xfrm>
            <a:off x="1952836" y="3680964"/>
            <a:ext cx="357720" cy="355148"/>
            <a:chOff x="1952836" y="3680964"/>
            <a:chExt cx="357720" cy="355148"/>
          </a:xfrm>
        </p:grpSpPr>
        <p:sp>
          <p:nvSpPr>
            <p:cNvPr id="12437" name="Google Shape;12437;p7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76"/>
          <p:cNvGrpSpPr/>
          <p:nvPr/>
        </p:nvGrpSpPr>
        <p:grpSpPr>
          <a:xfrm>
            <a:off x="2496894" y="3680964"/>
            <a:ext cx="357720" cy="355148"/>
            <a:chOff x="2496894" y="3680964"/>
            <a:chExt cx="357720" cy="355148"/>
          </a:xfrm>
        </p:grpSpPr>
        <p:sp>
          <p:nvSpPr>
            <p:cNvPr id="12443" name="Google Shape;12443;p7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76"/>
          <p:cNvGrpSpPr/>
          <p:nvPr/>
        </p:nvGrpSpPr>
        <p:grpSpPr>
          <a:xfrm>
            <a:off x="3040984" y="3681059"/>
            <a:ext cx="356164" cy="355815"/>
            <a:chOff x="3040984" y="3681059"/>
            <a:chExt cx="356164" cy="355815"/>
          </a:xfrm>
        </p:grpSpPr>
        <p:sp>
          <p:nvSpPr>
            <p:cNvPr id="12449" name="Google Shape;12449;p7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76"/>
          <p:cNvGrpSpPr/>
          <p:nvPr/>
        </p:nvGrpSpPr>
        <p:grpSpPr>
          <a:xfrm>
            <a:off x="3584280" y="3699191"/>
            <a:ext cx="358069" cy="317995"/>
            <a:chOff x="3584280" y="3699191"/>
            <a:chExt cx="358069" cy="317995"/>
          </a:xfrm>
        </p:grpSpPr>
        <p:sp>
          <p:nvSpPr>
            <p:cNvPr id="12453" name="Google Shape;12453;p7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76"/>
          <p:cNvGrpSpPr/>
          <p:nvPr/>
        </p:nvGrpSpPr>
        <p:grpSpPr>
          <a:xfrm>
            <a:off x="4129482" y="3681059"/>
            <a:ext cx="355402" cy="354291"/>
            <a:chOff x="4129482" y="3681059"/>
            <a:chExt cx="355402" cy="354291"/>
          </a:xfrm>
        </p:grpSpPr>
        <p:sp>
          <p:nvSpPr>
            <p:cNvPr id="12458" name="Google Shape;12458;p7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76"/>
          <p:cNvGrpSpPr/>
          <p:nvPr/>
        </p:nvGrpSpPr>
        <p:grpSpPr>
          <a:xfrm>
            <a:off x="4673540" y="3680297"/>
            <a:ext cx="355434" cy="355815"/>
            <a:chOff x="4673540" y="3680297"/>
            <a:chExt cx="355434" cy="355815"/>
          </a:xfrm>
        </p:grpSpPr>
        <p:sp>
          <p:nvSpPr>
            <p:cNvPr id="12463" name="Google Shape;12463;p7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76"/>
          <p:cNvGrpSpPr/>
          <p:nvPr/>
        </p:nvGrpSpPr>
        <p:grpSpPr>
          <a:xfrm>
            <a:off x="5779408" y="3699191"/>
            <a:ext cx="317645" cy="318757"/>
            <a:chOff x="5779408" y="3699191"/>
            <a:chExt cx="317645" cy="318757"/>
          </a:xfrm>
        </p:grpSpPr>
        <p:sp>
          <p:nvSpPr>
            <p:cNvPr id="12467" name="Google Shape;12467;p7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9" name="Google Shape;12469;p76"/>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0" name="Google Shape;12470;p76"/>
          <p:cNvGrpSpPr/>
          <p:nvPr/>
        </p:nvGrpSpPr>
        <p:grpSpPr>
          <a:xfrm>
            <a:off x="7390435" y="3680868"/>
            <a:ext cx="372073" cy="355243"/>
            <a:chOff x="7390435" y="3680868"/>
            <a:chExt cx="372073" cy="355243"/>
          </a:xfrm>
        </p:grpSpPr>
        <p:sp>
          <p:nvSpPr>
            <p:cNvPr id="12471" name="Google Shape;12471;p7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7" name="Google Shape;12477;p76"/>
          <p:cNvGrpSpPr/>
          <p:nvPr/>
        </p:nvGrpSpPr>
        <p:grpSpPr>
          <a:xfrm>
            <a:off x="1421638" y="4125629"/>
            <a:ext cx="374709" cy="374010"/>
            <a:chOff x="1421638" y="4125629"/>
            <a:chExt cx="374709" cy="374010"/>
          </a:xfrm>
        </p:grpSpPr>
        <p:sp>
          <p:nvSpPr>
            <p:cNvPr id="12478" name="Google Shape;12478;p7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76"/>
          <p:cNvGrpSpPr/>
          <p:nvPr/>
        </p:nvGrpSpPr>
        <p:grpSpPr>
          <a:xfrm>
            <a:off x="1973254" y="4156304"/>
            <a:ext cx="357720" cy="342192"/>
            <a:chOff x="1973254" y="4156304"/>
            <a:chExt cx="357720" cy="342192"/>
          </a:xfrm>
        </p:grpSpPr>
        <p:sp>
          <p:nvSpPr>
            <p:cNvPr id="12481" name="Google Shape;12481;p7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76"/>
          <p:cNvGrpSpPr/>
          <p:nvPr/>
        </p:nvGrpSpPr>
        <p:grpSpPr>
          <a:xfrm>
            <a:off x="2523759" y="4135505"/>
            <a:ext cx="341049" cy="340318"/>
            <a:chOff x="2523759" y="4135505"/>
            <a:chExt cx="341049" cy="340318"/>
          </a:xfrm>
        </p:grpSpPr>
        <p:sp>
          <p:nvSpPr>
            <p:cNvPr id="12488" name="Google Shape;12488;p7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76"/>
          <p:cNvGrpSpPr/>
          <p:nvPr/>
        </p:nvGrpSpPr>
        <p:grpSpPr>
          <a:xfrm>
            <a:off x="3040603" y="4130360"/>
            <a:ext cx="392079" cy="350353"/>
            <a:chOff x="3040603" y="4130360"/>
            <a:chExt cx="392079" cy="350353"/>
          </a:xfrm>
        </p:grpSpPr>
        <p:sp>
          <p:nvSpPr>
            <p:cNvPr id="12491" name="Google Shape;12491;p7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6"/>
          <p:cNvGrpSpPr/>
          <p:nvPr/>
        </p:nvGrpSpPr>
        <p:grpSpPr>
          <a:xfrm>
            <a:off x="3662144" y="4135505"/>
            <a:ext cx="232955" cy="340318"/>
            <a:chOff x="3662144" y="4135505"/>
            <a:chExt cx="232955" cy="340318"/>
          </a:xfrm>
        </p:grpSpPr>
        <p:sp>
          <p:nvSpPr>
            <p:cNvPr id="12502" name="Google Shape;12502;p7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76"/>
          <p:cNvGrpSpPr/>
          <p:nvPr/>
        </p:nvGrpSpPr>
        <p:grpSpPr>
          <a:xfrm>
            <a:off x="4149138" y="4121151"/>
            <a:ext cx="344065" cy="368644"/>
            <a:chOff x="4149138" y="4121151"/>
            <a:chExt cx="344065" cy="368644"/>
          </a:xfrm>
        </p:grpSpPr>
        <p:sp>
          <p:nvSpPr>
            <p:cNvPr id="12507" name="Google Shape;12507;p7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9" name="Google Shape;12519;p76"/>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0" name="Google Shape;12520;p76"/>
          <p:cNvGrpSpPr/>
          <p:nvPr/>
        </p:nvGrpSpPr>
        <p:grpSpPr>
          <a:xfrm>
            <a:off x="5206262" y="4174817"/>
            <a:ext cx="397763" cy="262804"/>
            <a:chOff x="5206262" y="4174817"/>
            <a:chExt cx="397763" cy="262804"/>
          </a:xfrm>
        </p:grpSpPr>
        <p:sp>
          <p:nvSpPr>
            <p:cNvPr id="12521" name="Google Shape;12521;p7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76"/>
          <p:cNvGrpSpPr/>
          <p:nvPr/>
        </p:nvGrpSpPr>
        <p:grpSpPr>
          <a:xfrm>
            <a:off x="5727616" y="4204699"/>
            <a:ext cx="440505" cy="290018"/>
            <a:chOff x="5727616" y="4204699"/>
            <a:chExt cx="440505" cy="290018"/>
          </a:xfrm>
        </p:grpSpPr>
        <p:sp>
          <p:nvSpPr>
            <p:cNvPr id="12529" name="Google Shape;12529;p7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76"/>
          <p:cNvGrpSpPr/>
          <p:nvPr/>
        </p:nvGrpSpPr>
        <p:grpSpPr>
          <a:xfrm>
            <a:off x="6410063" y="4135124"/>
            <a:ext cx="159950" cy="364516"/>
            <a:chOff x="6410063" y="4135124"/>
            <a:chExt cx="159950" cy="364516"/>
          </a:xfrm>
        </p:grpSpPr>
        <p:sp>
          <p:nvSpPr>
            <p:cNvPr id="12538" name="Google Shape;12538;p7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76"/>
          <p:cNvGrpSpPr/>
          <p:nvPr/>
        </p:nvGrpSpPr>
        <p:grpSpPr>
          <a:xfrm>
            <a:off x="6924652" y="4135505"/>
            <a:ext cx="214378" cy="364135"/>
            <a:chOff x="6924652" y="4135505"/>
            <a:chExt cx="214378" cy="364135"/>
          </a:xfrm>
        </p:grpSpPr>
        <p:sp>
          <p:nvSpPr>
            <p:cNvPr id="12543" name="Google Shape;12543;p7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76"/>
          <p:cNvGrpSpPr/>
          <p:nvPr/>
        </p:nvGrpSpPr>
        <p:grpSpPr>
          <a:xfrm>
            <a:off x="7384751" y="4147984"/>
            <a:ext cx="380012" cy="351274"/>
            <a:chOff x="7384751" y="4147984"/>
            <a:chExt cx="380012" cy="351274"/>
          </a:xfrm>
        </p:grpSpPr>
        <p:sp>
          <p:nvSpPr>
            <p:cNvPr id="12548" name="Google Shape;12548;p7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56"/>
        <p:cNvGrpSpPr/>
        <p:nvPr/>
      </p:nvGrpSpPr>
      <p:grpSpPr>
        <a:xfrm>
          <a:off x="0" y="0"/>
          <a:ext cx="0" cy="0"/>
          <a:chOff x="0" y="0"/>
          <a:chExt cx="0" cy="0"/>
        </a:xfrm>
      </p:grpSpPr>
      <p:sp>
        <p:nvSpPr>
          <p:cNvPr id="12557" name="Google Shape;12557;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558" name="Google Shape;12558;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2559" name="Google Shape;12559;p77"/>
          <p:cNvGrpSpPr/>
          <p:nvPr/>
        </p:nvGrpSpPr>
        <p:grpSpPr>
          <a:xfrm>
            <a:off x="1989449" y="4282269"/>
            <a:ext cx="374774" cy="346073"/>
            <a:chOff x="1989449" y="4282269"/>
            <a:chExt cx="374774" cy="346073"/>
          </a:xfrm>
        </p:grpSpPr>
        <p:sp>
          <p:nvSpPr>
            <p:cNvPr id="12560" name="Google Shape;12560;p7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77"/>
          <p:cNvGrpSpPr/>
          <p:nvPr/>
        </p:nvGrpSpPr>
        <p:grpSpPr>
          <a:xfrm>
            <a:off x="2487439" y="4280740"/>
            <a:ext cx="198775" cy="348972"/>
            <a:chOff x="2487439" y="4280740"/>
            <a:chExt cx="198775" cy="348972"/>
          </a:xfrm>
        </p:grpSpPr>
        <p:sp>
          <p:nvSpPr>
            <p:cNvPr id="12566" name="Google Shape;12566;p7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77"/>
          <p:cNvGrpSpPr/>
          <p:nvPr/>
        </p:nvGrpSpPr>
        <p:grpSpPr>
          <a:xfrm>
            <a:off x="2810958" y="4273923"/>
            <a:ext cx="353145" cy="361873"/>
            <a:chOff x="2810958" y="4273923"/>
            <a:chExt cx="353145" cy="361873"/>
          </a:xfrm>
        </p:grpSpPr>
        <p:sp>
          <p:nvSpPr>
            <p:cNvPr id="12571" name="Google Shape;12571;p7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77"/>
          <p:cNvGrpSpPr/>
          <p:nvPr/>
        </p:nvGrpSpPr>
        <p:grpSpPr>
          <a:xfrm>
            <a:off x="6275635" y="4282651"/>
            <a:ext cx="209383" cy="366778"/>
            <a:chOff x="6275635" y="4282651"/>
            <a:chExt cx="209383" cy="366778"/>
          </a:xfrm>
        </p:grpSpPr>
        <p:sp>
          <p:nvSpPr>
            <p:cNvPr id="12579" name="Google Shape;12579;p7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77"/>
          <p:cNvGrpSpPr/>
          <p:nvPr/>
        </p:nvGrpSpPr>
        <p:grpSpPr>
          <a:xfrm>
            <a:off x="6701186" y="4283033"/>
            <a:ext cx="280292" cy="366396"/>
            <a:chOff x="6701186" y="4283033"/>
            <a:chExt cx="280292" cy="366396"/>
          </a:xfrm>
        </p:grpSpPr>
        <p:sp>
          <p:nvSpPr>
            <p:cNvPr id="12582" name="Google Shape;12582;p7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77"/>
          <p:cNvGrpSpPr/>
          <p:nvPr/>
        </p:nvGrpSpPr>
        <p:grpSpPr>
          <a:xfrm>
            <a:off x="2609571" y="3824958"/>
            <a:ext cx="373627" cy="347347"/>
            <a:chOff x="2609571" y="3824958"/>
            <a:chExt cx="373627" cy="347347"/>
          </a:xfrm>
        </p:grpSpPr>
        <p:sp>
          <p:nvSpPr>
            <p:cNvPr id="12585" name="Google Shape;12585;p7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7" name="Google Shape;12587;p77"/>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8" name="Google Shape;12588;p77"/>
          <p:cNvGrpSpPr/>
          <p:nvPr/>
        </p:nvGrpSpPr>
        <p:grpSpPr>
          <a:xfrm>
            <a:off x="916127" y="3807056"/>
            <a:ext cx="221902" cy="380795"/>
            <a:chOff x="916127" y="3807056"/>
            <a:chExt cx="221902" cy="380795"/>
          </a:xfrm>
        </p:grpSpPr>
        <p:sp>
          <p:nvSpPr>
            <p:cNvPr id="12589" name="Google Shape;12589;p7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3" name="Google Shape;12593;p77"/>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7"/>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5" name="Google Shape;12595;p77"/>
          <p:cNvGrpSpPr/>
          <p:nvPr/>
        </p:nvGrpSpPr>
        <p:grpSpPr>
          <a:xfrm>
            <a:off x="3513010" y="3816134"/>
            <a:ext cx="362223" cy="361108"/>
            <a:chOff x="3513010" y="3816134"/>
            <a:chExt cx="362223" cy="361108"/>
          </a:xfrm>
        </p:grpSpPr>
        <p:sp>
          <p:nvSpPr>
            <p:cNvPr id="12596" name="Google Shape;12596;p7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77"/>
          <p:cNvGrpSpPr/>
          <p:nvPr/>
        </p:nvGrpSpPr>
        <p:grpSpPr>
          <a:xfrm>
            <a:off x="3950316" y="3820307"/>
            <a:ext cx="369805" cy="353782"/>
            <a:chOff x="3950316" y="3820307"/>
            <a:chExt cx="369805" cy="353782"/>
          </a:xfrm>
        </p:grpSpPr>
        <p:sp>
          <p:nvSpPr>
            <p:cNvPr id="12601" name="Google Shape;12601;p7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5" name="Google Shape;12605;p77"/>
          <p:cNvGrpSpPr/>
          <p:nvPr/>
        </p:nvGrpSpPr>
        <p:grpSpPr>
          <a:xfrm>
            <a:off x="1761909" y="3811961"/>
            <a:ext cx="307974" cy="371716"/>
            <a:chOff x="1761909" y="3811961"/>
            <a:chExt cx="307974" cy="371716"/>
          </a:xfrm>
        </p:grpSpPr>
        <p:sp>
          <p:nvSpPr>
            <p:cNvPr id="12606" name="Google Shape;12606;p7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7"/>
          <p:cNvGrpSpPr/>
          <p:nvPr/>
        </p:nvGrpSpPr>
        <p:grpSpPr>
          <a:xfrm>
            <a:off x="5373342" y="3808935"/>
            <a:ext cx="231395" cy="353145"/>
            <a:chOff x="5373342" y="3808935"/>
            <a:chExt cx="231395" cy="353145"/>
          </a:xfrm>
        </p:grpSpPr>
        <p:sp>
          <p:nvSpPr>
            <p:cNvPr id="12617" name="Google Shape;12617;p7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6" name="Google Shape;12626;p77"/>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7" name="Google Shape;12627;p77"/>
          <p:cNvGrpSpPr/>
          <p:nvPr/>
        </p:nvGrpSpPr>
        <p:grpSpPr>
          <a:xfrm>
            <a:off x="5833775" y="3809445"/>
            <a:ext cx="235185" cy="352253"/>
            <a:chOff x="5833775" y="3809445"/>
            <a:chExt cx="235185" cy="352253"/>
          </a:xfrm>
        </p:grpSpPr>
        <p:sp>
          <p:nvSpPr>
            <p:cNvPr id="12628" name="Google Shape;12628;p7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77"/>
          <p:cNvGrpSpPr/>
          <p:nvPr/>
        </p:nvGrpSpPr>
        <p:grpSpPr>
          <a:xfrm>
            <a:off x="4942472" y="3809318"/>
            <a:ext cx="238976" cy="352762"/>
            <a:chOff x="4942472" y="3809318"/>
            <a:chExt cx="238976" cy="352762"/>
          </a:xfrm>
        </p:grpSpPr>
        <p:sp>
          <p:nvSpPr>
            <p:cNvPr id="12632" name="Google Shape;12632;p7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77"/>
          <p:cNvGrpSpPr/>
          <p:nvPr/>
        </p:nvGrpSpPr>
        <p:grpSpPr>
          <a:xfrm>
            <a:off x="6266525" y="3807788"/>
            <a:ext cx="260223" cy="353527"/>
            <a:chOff x="6266525" y="3807788"/>
            <a:chExt cx="260223" cy="353527"/>
          </a:xfrm>
        </p:grpSpPr>
        <p:sp>
          <p:nvSpPr>
            <p:cNvPr id="12640" name="Google Shape;12640;p7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4" name="Google Shape;12644;p77"/>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5" name="Google Shape;12645;p77"/>
          <p:cNvGrpSpPr/>
          <p:nvPr/>
        </p:nvGrpSpPr>
        <p:grpSpPr>
          <a:xfrm>
            <a:off x="7184363" y="3809604"/>
            <a:ext cx="202184" cy="352762"/>
            <a:chOff x="7184363" y="3809604"/>
            <a:chExt cx="202184" cy="352762"/>
          </a:xfrm>
        </p:grpSpPr>
        <p:sp>
          <p:nvSpPr>
            <p:cNvPr id="12646" name="Google Shape;12646;p7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77"/>
          <p:cNvGrpSpPr/>
          <p:nvPr/>
        </p:nvGrpSpPr>
        <p:grpSpPr>
          <a:xfrm>
            <a:off x="7571624" y="3808935"/>
            <a:ext cx="292047" cy="352762"/>
            <a:chOff x="7571624" y="3808935"/>
            <a:chExt cx="292047" cy="352762"/>
          </a:xfrm>
        </p:grpSpPr>
        <p:sp>
          <p:nvSpPr>
            <p:cNvPr id="12649" name="Google Shape;12649;p7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77"/>
          <p:cNvGrpSpPr/>
          <p:nvPr/>
        </p:nvGrpSpPr>
        <p:grpSpPr>
          <a:xfrm>
            <a:off x="2174559" y="3356116"/>
            <a:ext cx="364135" cy="359930"/>
            <a:chOff x="2174559" y="3356116"/>
            <a:chExt cx="364135" cy="359930"/>
          </a:xfrm>
        </p:grpSpPr>
        <p:sp>
          <p:nvSpPr>
            <p:cNvPr id="12656" name="Google Shape;12656;p7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7"/>
          <p:cNvGrpSpPr/>
          <p:nvPr/>
        </p:nvGrpSpPr>
        <p:grpSpPr>
          <a:xfrm>
            <a:off x="1731934" y="3355639"/>
            <a:ext cx="368371" cy="361554"/>
            <a:chOff x="1731934" y="3355639"/>
            <a:chExt cx="368371" cy="361554"/>
          </a:xfrm>
        </p:grpSpPr>
        <p:sp>
          <p:nvSpPr>
            <p:cNvPr id="12659" name="Google Shape;12659;p7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1" name="Google Shape;12661;p77"/>
          <p:cNvGrpSpPr/>
          <p:nvPr/>
        </p:nvGrpSpPr>
        <p:grpSpPr>
          <a:xfrm>
            <a:off x="3990517" y="3354173"/>
            <a:ext cx="279559" cy="363402"/>
            <a:chOff x="3990517" y="3354173"/>
            <a:chExt cx="279559" cy="363402"/>
          </a:xfrm>
        </p:grpSpPr>
        <p:sp>
          <p:nvSpPr>
            <p:cNvPr id="12662" name="Google Shape;12662;p7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77"/>
          <p:cNvGrpSpPr/>
          <p:nvPr/>
        </p:nvGrpSpPr>
        <p:grpSpPr>
          <a:xfrm>
            <a:off x="3497847" y="3417374"/>
            <a:ext cx="379680" cy="237606"/>
            <a:chOff x="3497847" y="3417374"/>
            <a:chExt cx="379680" cy="237606"/>
          </a:xfrm>
        </p:grpSpPr>
        <p:sp>
          <p:nvSpPr>
            <p:cNvPr id="12666" name="Google Shape;12666;p7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77"/>
          <p:cNvGrpSpPr/>
          <p:nvPr/>
        </p:nvGrpSpPr>
        <p:grpSpPr>
          <a:xfrm>
            <a:off x="2612597" y="3367075"/>
            <a:ext cx="376271" cy="337982"/>
            <a:chOff x="2612597" y="3367075"/>
            <a:chExt cx="376271" cy="337982"/>
          </a:xfrm>
        </p:grpSpPr>
        <p:sp>
          <p:nvSpPr>
            <p:cNvPr id="12671" name="Google Shape;12671;p7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77"/>
          <p:cNvGrpSpPr/>
          <p:nvPr/>
        </p:nvGrpSpPr>
        <p:grpSpPr>
          <a:xfrm>
            <a:off x="3071914" y="3364431"/>
            <a:ext cx="343652" cy="342505"/>
            <a:chOff x="3071914" y="3364431"/>
            <a:chExt cx="343652" cy="342505"/>
          </a:xfrm>
        </p:grpSpPr>
        <p:sp>
          <p:nvSpPr>
            <p:cNvPr id="12674" name="Google Shape;12674;p7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77"/>
          <p:cNvGrpSpPr/>
          <p:nvPr/>
        </p:nvGrpSpPr>
        <p:grpSpPr>
          <a:xfrm>
            <a:off x="897141" y="3359875"/>
            <a:ext cx="257962" cy="352762"/>
            <a:chOff x="897141" y="3359875"/>
            <a:chExt cx="257962" cy="352762"/>
          </a:xfrm>
        </p:grpSpPr>
        <p:sp>
          <p:nvSpPr>
            <p:cNvPr id="12680" name="Google Shape;12680;p7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8" name="Google Shape;12688;p77"/>
          <p:cNvGrpSpPr/>
          <p:nvPr/>
        </p:nvGrpSpPr>
        <p:grpSpPr>
          <a:xfrm>
            <a:off x="1333682" y="3344330"/>
            <a:ext cx="271213" cy="383088"/>
            <a:chOff x="1333682" y="3344330"/>
            <a:chExt cx="271213" cy="383088"/>
          </a:xfrm>
        </p:grpSpPr>
        <p:sp>
          <p:nvSpPr>
            <p:cNvPr id="12689" name="Google Shape;12689;p7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77"/>
          <p:cNvGrpSpPr/>
          <p:nvPr/>
        </p:nvGrpSpPr>
        <p:grpSpPr>
          <a:xfrm>
            <a:off x="6664394" y="3346974"/>
            <a:ext cx="353113" cy="351998"/>
            <a:chOff x="6664394" y="3346974"/>
            <a:chExt cx="353113" cy="351998"/>
          </a:xfrm>
        </p:grpSpPr>
        <p:sp>
          <p:nvSpPr>
            <p:cNvPr id="12701" name="Google Shape;12701;p7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77"/>
          <p:cNvGrpSpPr/>
          <p:nvPr/>
        </p:nvGrpSpPr>
        <p:grpSpPr>
          <a:xfrm>
            <a:off x="849741" y="1959307"/>
            <a:ext cx="399398" cy="375443"/>
            <a:chOff x="849741" y="1959307"/>
            <a:chExt cx="399398" cy="375443"/>
          </a:xfrm>
        </p:grpSpPr>
        <p:sp>
          <p:nvSpPr>
            <p:cNvPr id="12707" name="Google Shape;12707;p7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77"/>
          <p:cNvGrpSpPr/>
          <p:nvPr/>
        </p:nvGrpSpPr>
        <p:grpSpPr>
          <a:xfrm>
            <a:off x="1284212" y="1963766"/>
            <a:ext cx="379489" cy="366046"/>
            <a:chOff x="1284212" y="1963766"/>
            <a:chExt cx="379489" cy="366046"/>
          </a:xfrm>
        </p:grpSpPr>
        <p:sp>
          <p:nvSpPr>
            <p:cNvPr id="12710" name="Google Shape;12710;p7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77"/>
          <p:cNvGrpSpPr/>
          <p:nvPr/>
        </p:nvGrpSpPr>
        <p:grpSpPr>
          <a:xfrm>
            <a:off x="3037766" y="1969564"/>
            <a:ext cx="370219" cy="354928"/>
            <a:chOff x="3037766" y="1969564"/>
            <a:chExt cx="370219" cy="354928"/>
          </a:xfrm>
        </p:grpSpPr>
        <p:sp>
          <p:nvSpPr>
            <p:cNvPr id="12713" name="Google Shape;12713;p7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7"/>
          <p:cNvGrpSpPr/>
          <p:nvPr/>
        </p:nvGrpSpPr>
        <p:grpSpPr>
          <a:xfrm>
            <a:off x="3982553" y="1971730"/>
            <a:ext cx="304566" cy="350501"/>
            <a:chOff x="3982553" y="1971730"/>
            <a:chExt cx="304566" cy="350501"/>
          </a:xfrm>
        </p:grpSpPr>
        <p:sp>
          <p:nvSpPr>
            <p:cNvPr id="12718" name="Google Shape;12718;p7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7"/>
          <p:cNvGrpSpPr/>
          <p:nvPr/>
        </p:nvGrpSpPr>
        <p:grpSpPr>
          <a:xfrm>
            <a:off x="2567841" y="1994124"/>
            <a:ext cx="399812" cy="306477"/>
            <a:chOff x="2567841" y="1994124"/>
            <a:chExt cx="399812" cy="306477"/>
          </a:xfrm>
        </p:grpSpPr>
        <p:sp>
          <p:nvSpPr>
            <p:cNvPr id="12721" name="Google Shape;12721;p7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77"/>
          <p:cNvGrpSpPr/>
          <p:nvPr/>
        </p:nvGrpSpPr>
        <p:grpSpPr>
          <a:xfrm>
            <a:off x="2212084" y="1960358"/>
            <a:ext cx="324698" cy="372863"/>
            <a:chOff x="2212084" y="1960358"/>
            <a:chExt cx="324698" cy="372863"/>
          </a:xfrm>
        </p:grpSpPr>
        <p:sp>
          <p:nvSpPr>
            <p:cNvPr id="12725" name="Google Shape;12725;p7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77"/>
          <p:cNvGrpSpPr/>
          <p:nvPr/>
        </p:nvGrpSpPr>
        <p:grpSpPr>
          <a:xfrm>
            <a:off x="1805901" y="1960358"/>
            <a:ext cx="284847" cy="373627"/>
            <a:chOff x="1805901" y="1960358"/>
            <a:chExt cx="284847" cy="373627"/>
          </a:xfrm>
        </p:grpSpPr>
        <p:sp>
          <p:nvSpPr>
            <p:cNvPr id="12729" name="Google Shape;12729;p7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1" name="Google Shape;12731;p77"/>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7"/>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7"/>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4" name="Google Shape;12734;p77"/>
          <p:cNvGrpSpPr/>
          <p:nvPr/>
        </p:nvGrpSpPr>
        <p:grpSpPr>
          <a:xfrm>
            <a:off x="6656812" y="2029388"/>
            <a:ext cx="368690" cy="245793"/>
            <a:chOff x="6656812" y="2029388"/>
            <a:chExt cx="368690" cy="245793"/>
          </a:xfrm>
        </p:grpSpPr>
        <p:sp>
          <p:nvSpPr>
            <p:cNvPr id="12735" name="Google Shape;12735;p7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77"/>
          <p:cNvGrpSpPr/>
          <p:nvPr/>
        </p:nvGrpSpPr>
        <p:grpSpPr>
          <a:xfrm>
            <a:off x="4869651" y="2012218"/>
            <a:ext cx="376654" cy="281566"/>
            <a:chOff x="4869651" y="2012218"/>
            <a:chExt cx="376654" cy="281566"/>
          </a:xfrm>
        </p:grpSpPr>
        <p:sp>
          <p:nvSpPr>
            <p:cNvPr id="12746" name="Google Shape;12746;p7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0" name="Google Shape;12750;p77"/>
          <p:cNvGrpSpPr/>
          <p:nvPr/>
        </p:nvGrpSpPr>
        <p:grpSpPr>
          <a:xfrm>
            <a:off x="5306224" y="2012313"/>
            <a:ext cx="367925" cy="281694"/>
            <a:chOff x="5306224" y="2012313"/>
            <a:chExt cx="367925" cy="281694"/>
          </a:xfrm>
        </p:grpSpPr>
        <p:sp>
          <p:nvSpPr>
            <p:cNvPr id="12751" name="Google Shape;12751;p7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3" name="Google Shape;12753;p77"/>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4" name="Google Shape;12754;p77"/>
          <p:cNvGrpSpPr/>
          <p:nvPr/>
        </p:nvGrpSpPr>
        <p:grpSpPr>
          <a:xfrm>
            <a:off x="6195998" y="1983102"/>
            <a:ext cx="368308" cy="338746"/>
            <a:chOff x="6195998" y="1983102"/>
            <a:chExt cx="368308" cy="338746"/>
          </a:xfrm>
        </p:grpSpPr>
        <p:sp>
          <p:nvSpPr>
            <p:cNvPr id="12755" name="Google Shape;12755;p7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8" name="Google Shape;12758;p77"/>
          <p:cNvGrpSpPr/>
          <p:nvPr/>
        </p:nvGrpSpPr>
        <p:grpSpPr>
          <a:xfrm>
            <a:off x="7542031" y="2011835"/>
            <a:ext cx="369072" cy="280037"/>
            <a:chOff x="7542031" y="2011835"/>
            <a:chExt cx="369072" cy="280037"/>
          </a:xfrm>
        </p:grpSpPr>
        <p:sp>
          <p:nvSpPr>
            <p:cNvPr id="12759" name="Google Shape;12759;p7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7"/>
          <p:cNvGrpSpPr/>
          <p:nvPr/>
        </p:nvGrpSpPr>
        <p:grpSpPr>
          <a:xfrm>
            <a:off x="8010427" y="3348503"/>
            <a:ext cx="278795" cy="351615"/>
            <a:chOff x="8010427" y="3348503"/>
            <a:chExt cx="278795" cy="351615"/>
          </a:xfrm>
        </p:grpSpPr>
        <p:sp>
          <p:nvSpPr>
            <p:cNvPr id="12769" name="Google Shape;12769;p7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3" name="Google Shape;12773;p77"/>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4" name="Google Shape;12774;p77"/>
          <p:cNvGrpSpPr/>
          <p:nvPr/>
        </p:nvGrpSpPr>
        <p:grpSpPr>
          <a:xfrm>
            <a:off x="7141900" y="3349204"/>
            <a:ext cx="281057" cy="351010"/>
            <a:chOff x="7141900" y="3349204"/>
            <a:chExt cx="281057" cy="351010"/>
          </a:xfrm>
        </p:grpSpPr>
        <p:sp>
          <p:nvSpPr>
            <p:cNvPr id="12775" name="Google Shape;12775;p7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7"/>
          <p:cNvGrpSpPr/>
          <p:nvPr/>
        </p:nvGrpSpPr>
        <p:grpSpPr>
          <a:xfrm>
            <a:off x="5314188" y="3350032"/>
            <a:ext cx="363752" cy="353113"/>
            <a:chOff x="5314188" y="3350032"/>
            <a:chExt cx="363752" cy="353113"/>
          </a:xfrm>
        </p:grpSpPr>
        <p:sp>
          <p:nvSpPr>
            <p:cNvPr id="12779" name="Google Shape;12779;p7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7"/>
          <p:cNvGrpSpPr/>
          <p:nvPr/>
        </p:nvGrpSpPr>
        <p:grpSpPr>
          <a:xfrm>
            <a:off x="6203579" y="3348981"/>
            <a:ext cx="351615" cy="350373"/>
            <a:chOff x="6203579" y="3348981"/>
            <a:chExt cx="351615" cy="350373"/>
          </a:xfrm>
        </p:grpSpPr>
        <p:sp>
          <p:nvSpPr>
            <p:cNvPr id="12782" name="Google Shape;12782;p7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77"/>
          <p:cNvGrpSpPr/>
          <p:nvPr/>
        </p:nvGrpSpPr>
        <p:grpSpPr>
          <a:xfrm>
            <a:off x="5829984" y="3350032"/>
            <a:ext cx="220755" cy="352348"/>
            <a:chOff x="5829984" y="3350032"/>
            <a:chExt cx="220755" cy="352348"/>
          </a:xfrm>
        </p:grpSpPr>
        <p:sp>
          <p:nvSpPr>
            <p:cNvPr id="12788" name="Google Shape;12788;p7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77"/>
          <p:cNvGrpSpPr/>
          <p:nvPr/>
        </p:nvGrpSpPr>
        <p:grpSpPr>
          <a:xfrm>
            <a:off x="4882170" y="3349841"/>
            <a:ext cx="358464" cy="352316"/>
            <a:chOff x="4882170" y="3349841"/>
            <a:chExt cx="358464" cy="352316"/>
          </a:xfrm>
        </p:grpSpPr>
        <p:sp>
          <p:nvSpPr>
            <p:cNvPr id="12793" name="Google Shape;12793;p7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5" name="Google Shape;12795;p77"/>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7"/>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7" name="Google Shape;12797;p77"/>
          <p:cNvGrpSpPr/>
          <p:nvPr/>
        </p:nvGrpSpPr>
        <p:grpSpPr>
          <a:xfrm>
            <a:off x="3044965" y="2435220"/>
            <a:ext cx="400194" cy="324316"/>
            <a:chOff x="3044965" y="2435220"/>
            <a:chExt cx="400194" cy="324316"/>
          </a:xfrm>
        </p:grpSpPr>
        <p:sp>
          <p:nvSpPr>
            <p:cNvPr id="12798" name="Google Shape;12798;p7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77"/>
          <p:cNvGrpSpPr/>
          <p:nvPr/>
        </p:nvGrpSpPr>
        <p:grpSpPr>
          <a:xfrm>
            <a:off x="4878379" y="2473892"/>
            <a:ext cx="367161" cy="287523"/>
            <a:chOff x="4878379" y="2473892"/>
            <a:chExt cx="367161" cy="287523"/>
          </a:xfrm>
        </p:grpSpPr>
        <p:sp>
          <p:nvSpPr>
            <p:cNvPr id="12802" name="Google Shape;12802;p7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7"/>
          <p:cNvGrpSpPr/>
          <p:nvPr/>
        </p:nvGrpSpPr>
        <p:grpSpPr>
          <a:xfrm>
            <a:off x="1325719" y="2887689"/>
            <a:ext cx="290581" cy="372481"/>
            <a:chOff x="1325719" y="2887689"/>
            <a:chExt cx="290581" cy="372481"/>
          </a:xfrm>
        </p:grpSpPr>
        <p:sp>
          <p:nvSpPr>
            <p:cNvPr id="12808" name="Google Shape;12808;p7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0" name="Google Shape;12810;p77"/>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1" name="Google Shape;12811;p77"/>
          <p:cNvGrpSpPr/>
          <p:nvPr/>
        </p:nvGrpSpPr>
        <p:grpSpPr>
          <a:xfrm>
            <a:off x="3510335" y="2892499"/>
            <a:ext cx="360726" cy="361204"/>
            <a:chOff x="3510335" y="2892499"/>
            <a:chExt cx="360726" cy="361204"/>
          </a:xfrm>
        </p:grpSpPr>
        <p:sp>
          <p:nvSpPr>
            <p:cNvPr id="12812" name="Google Shape;12812;p7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77"/>
          <p:cNvGrpSpPr/>
          <p:nvPr/>
        </p:nvGrpSpPr>
        <p:grpSpPr>
          <a:xfrm>
            <a:off x="3086313" y="2877049"/>
            <a:ext cx="320143" cy="392581"/>
            <a:chOff x="3086313" y="2877049"/>
            <a:chExt cx="320143" cy="392581"/>
          </a:xfrm>
        </p:grpSpPr>
        <p:sp>
          <p:nvSpPr>
            <p:cNvPr id="12818" name="Google Shape;12818;p7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0" name="Google Shape;12830;p77"/>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1" name="Google Shape;12831;p77"/>
          <p:cNvGrpSpPr/>
          <p:nvPr/>
        </p:nvGrpSpPr>
        <p:grpSpPr>
          <a:xfrm>
            <a:off x="861113" y="2885746"/>
            <a:ext cx="333809" cy="373277"/>
            <a:chOff x="861113" y="2885746"/>
            <a:chExt cx="333809" cy="373277"/>
          </a:xfrm>
        </p:grpSpPr>
        <p:sp>
          <p:nvSpPr>
            <p:cNvPr id="12832" name="Google Shape;12832;p7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5" name="Google Shape;12835;p77"/>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7"/>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7" name="Google Shape;12837;p77"/>
          <p:cNvGrpSpPr/>
          <p:nvPr/>
        </p:nvGrpSpPr>
        <p:grpSpPr>
          <a:xfrm>
            <a:off x="1297654" y="1504481"/>
            <a:ext cx="349354" cy="362223"/>
            <a:chOff x="1297654" y="1504481"/>
            <a:chExt cx="349354" cy="362223"/>
          </a:xfrm>
        </p:grpSpPr>
        <p:sp>
          <p:nvSpPr>
            <p:cNvPr id="12838" name="Google Shape;12838;p7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1" name="Google Shape;12841;p77"/>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2" name="Google Shape;12842;p77"/>
          <p:cNvGrpSpPr/>
          <p:nvPr/>
        </p:nvGrpSpPr>
        <p:grpSpPr>
          <a:xfrm>
            <a:off x="852385" y="1510916"/>
            <a:ext cx="353145" cy="351998"/>
            <a:chOff x="852385" y="1510916"/>
            <a:chExt cx="353145" cy="351998"/>
          </a:xfrm>
        </p:grpSpPr>
        <p:sp>
          <p:nvSpPr>
            <p:cNvPr id="12843" name="Google Shape;12843;p7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6" name="Google Shape;12846;p77"/>
          <p:cNvGrpSpPr/>
          <p:nvPr/>
        </p:nvGrpSpPr>
        <p:grpSpPr>
          <a:xfrm>
            <a:off x="1745217" y="1515471"/>
            <a:ext cx="343269" cy="342505"/>
            <a:chOff x="1745217" y="1515471"/>
            <a:chExt cx="343269" cy="342505"/>
          </a:xfrm>
        </p:grpSpPr>
        <p:sp>
          <p:nvSpPr>
            <p:cNvPr id="12847" name="Google Shape;12847;p7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1" name="Google Shape;12851;p77"/>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2" name="Google Shape;12852;p77"/>
          <p:cNvGrpSpPr/>
          <p:nvPr/>
        </p:nvGrpSpPr>
        <p:grpSpPr>
          <a:xfrm>
            <a:off x="3042703" y="1529137"/>
            <a:ext cx="411535" cy="315587"/>
            <a:chOff x="3042703" y="1529137"/>
            <a:chExt cx="411535" cy="315587"/>
          </a:xfrm>
        </p:grpSpPr>
        <p:sp>
          <p:nvSpPr>
            <p:cNvPr id="12853" name="Google Shape;12853;p7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77"/>
          <p:cNvGrpSpPr/>
          <p:nvPr/>
        </p:nvGrpSpPr>
        <p:grpSpPr>
          <a:xfrm>
            <a:off x="2629289" y="1544682"/>
            <a:ext cx="350501" cy="284497"/>
            <a:chOff x="2629289" y="1544682"/>
            <a:chExt cx="350501" cy="284497"/>
          </a:xfrm>
        </p:grpSpPr>
        <p:sp>
          <p:nvSpPr>
            <p:cNvPr id="12864" name="Google Shape;12864;p7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77"/>
          <p:cNvGrpSpPr/>
          <p:nvPr/>
        </p:nvGrpSpPr>
        <p:grpSpPr>
          <a:xfrm>
            <a:off x="5305077" y="1502633"/>
            <a:ext cx="367893" cy="365218"/>
            <a:chOff x="5305077" y="1502633"/>
            <a:chExt cx="367893" cy="365218"/>
          </a:xfrm>
        </p:grpSpPr>
        <p:sp>
          <p:nvSpPr>
            <p:cNvPr id="12870" name="Google Shape;12870;p7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77"/>
          <p:cNvGrpSpPr/>
          <p:nvPr/>
        </p:nvGrpSpPr>
        <p:grpSpPr>
          <a:xfrm>
            <a:off x="7100170" y="1500117"/>
            <a:ext cx="368308" cy="367033"/>
            <a:chOff x="7100170" y="1500117"/>
            <a:chExt cx="368308" cy="367033"/>
          </a:xfrm>
        </p:grpSpPr>
        <p:sp>
          <p:nvSpPr>
            <p:cNvPr id="12873" name="Google Shape;12873;p7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6" name="Google Shape;12886;p77"/>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7" name="Google Shape;12887;p77"/>
          <p:cNvGrpSpPr/>
          <p:nvPr/>
        </p:nvGrpSpPr>
        <p:grpSpPr>
          <a:xfrm>
            <a:off x="6649231" y="1500021"/>
            <a:ext cx="390287" cy="367065"/>
            <a:chOff x="6649231" y="1500021"/>
            <a:chExt cx="390287" cy="367065"/>
          </a:xfrm>
        </p:grpSpPr>
        <p:sp>
          <p:nvSpPr>
            <p:cNvPr id="12888" name="Google Shape;12888;p7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77"/>
          <p:cNvGrpSpPr/>
          <p:nvPr/>
        </p:nvGrpSpPr>
        <p:grpSpPr>
          <a:xfrm>
            <a:off x="5746938" y="1543503"/>
            <a:ext cx="387261" cy="280356"/>
            <a:chOff x="5746938" y="1543503"/>
            <a:chExt cx="387261" cy="280356"/>
          </a:xfrm>
        </p:grpSpPr>
        <p:sp>
          <p:nvSpPr>
            <p:cNvPr id="12901" name="Google Shape;12901;p7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7"/>
          <p:cNvGrpSpPr/>
          <p:nvPr/>
        </p:nvGrpSpPr>
        <p:grpSpPr>
          <a:xfrm>
            <a:off x="6196730" y="1525346"/>
            <a:ext cx="369072" cy="317467"/>
            <a:chOff x="6196730" y="1525346"/>
            <a:chExt cx="369072" cy="317467"/>
          </a:xfrm>
        </p:grpSpPr>
        <p:sp>
          <p:nvSpPr>
            <p:cNvPr id="12904" name="Google Shape;12904;p7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77"/>
          <p:cNvGrpSpPr/>
          <p:nvPr/>
        </p:nvGrpSpPr>
        <p:grpSpPr>
          <a:xfrm>
            <a:off x="4940592" y="1500690"/>
            <a:ext cx="246558" cy="367161"/>
            <a:chOff x="4940592" y="1500690"/>
            <a:chExt cx="246558" cy="367161"/>
          </a:xfrm>
        </p:grpSpPr>
        <p:sp>
          <p:nvSpPr>
            <p:cNvPr id="12908" name="Google Shape;12908;p7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2" name="Google Shape;12912;p77"/>
          <p:cNvGrpSpPr/>
          <p:nvPr/>
        </p:nvGrpSpPr>
        <p:grpSpPr>
          <a:xfrm>
            <a:off x="7964906" y="1499894"/>
            <a:ext cx="380858" cy="367575"/>
            <a:chOff x="7964906" y="1499894"/>
            <a:chExt cx="380858" cy="367575"/>
          </a:xfrm>
        </p:grpSpPr>
        <p:sp>
          <p:nvSpPr>
            <p:cNvPr id="12913" name="Google Shape;12913;p7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77"/>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7" name="Google Shape;12917;p77"/>
          <p:cNvGrpSpPr/>
          <p:nvPr/>
        </p:nvGrpSpPr>
        <p:grpSpPr>
          <a:xfrm>
            <a:off x="8007400" y="2902278"/>
            <a:ext cx="285230" cy="355597"/>
            <a:chOff x="8007400" y="2902278"/>
            <a:chExt cx="285230" cy="355597"/>
          </a:xfrm>
        </p:grpSpPr>
        <p:sp>
          <p:nvSpPr>
            <p:cNvPr id="12918" name="Google Shape;12918;p7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0" name="Google Shape;12920;p77"/>
          <p:cNvGrpSpPr/>
          <p:nvPr/>
        </p:nvGrpSpPr>
        <p:grpSpPr>
          <a:xfrm>
            <a:off x="6219124" y="2902788"/>
            <a:ext cx="318231" cy="355470"/>
            <a:chOff x="6219124" y="2902788"/>
            <a:chExt cx="318231" cy="355470"/>
          </a:xfrm>
        </p:grpSpPr>
        <p:sp>
          <p:nvSpPr>
            <p:cNvPr id="12921" name="Google Shape;12921;p7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77"/>
          <p:cNvGrpSpPr/>
          <p:nvPr/>
        </p:nvGrpSpPr>
        <p:grpSpPr>
          <a:xfrm>
            <a:off x="4969421" y="2902852"/>
            <a:ext cx="185109" cy="355406"/>
            <a:chOff x="4969421" y="2902852"/>
            <a:chExt cx="185109" cy="355406"/>
          </a:xfrm>
        </p:grpSpPr>
        <p:sp>
          <p:nvSpPr>
            <p:cNvPr id="12925" name="Google Shape;12925;p7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31" name="Google Shape;12931;p77"/>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7"/>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3" name="Google Shape;12933;p77"/>
          <p:cNvGrpSpPr/>
          <p:nvPr/>
        </p:nvGrpSpPr>
        <p:grpSpPr>
          <a:xfrm>
            <a:off x="6685259" y="2902852"/>
            <a:ext cx="311414" cy="355406"/>
            <a:chOff x="6685259" y="2902852"/>
            <a:chExt cx="311414" cy="355406"/>
          </a:xfrm>
        </p:grpSpPr>
        <p:sp>
          <p:nvSpPr>
            <p:cNvPr id="12934" name="Google Shape;12934;p7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77"/>
          <p:cNvGrpSpPr/>
          <p:nvPr/>
        </p:nvGrpSpPr>
        <p:grpSpPr>
          <a:xfrm>
            <a:off x="5309250" y="2903170"/>
            <a:ext cx="359579" cy="355852"/>
            <a:chOff x="5309250" y="2903170"/>
            <a:chExt cx="359579" cy="355852"/>
          </a:xfrm>
        </p:grpSpPr>
        <p:sp>
          <p:nvSpPr>
            <p:cNvPr id="12938" name="Google Shape;12938;p7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77"/>
          <p:cNvGrpSpPr/>
          <p:nvPr/>
        </p:nvGrpSpPr>
        <p:grpSpPr>
          <a:xfrm>
            <a:off x="2199565" y="2421172"/>
            <a:ext cx="312179" cy="353431"/>
            <a:chOff x="2199565" y="2421172"/>
            <a:chExt cx="312179" cy="353431"/>
          </a:xfrm>
        </p:grpSpPr>
        <p:sp>
          <p:nvSpPr>
            <p:cNvPr id="12942" name="Google Shape;12942;p7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77"/>
          <p:cNvGrpSpPr/>
          <p:nvPr/>
        </p:nvGrpSpPr>
        <p:grpSpPr>
          <a:xfrm>
            <a:off x="1750887" y="2425727"/>
            <a:ext cx="320143" cy="343269"/>
            <a:chOff x="1750887" y="2425727"/>
            <a:chExt cx="320143" cy="343269"/>
          </a:xfrm>
        </p:grpSpPr>
        <p:sp>
          <p:nvSpPr>
            <p:cNvPr id="12945" name="Google Shape;12945;p7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77"/>
          <p:cNvGrpSpPr/>
          <p:nvPr/>
        </p:nvGrpSpPr>
        <p:grpSpPr>
          <a:xfrm>
            <a:off x="1298037" y="2425727"/>
            <a:ext cx="338364" cy="342887"/>
            <a:chOff x="1298037" y="2425727"/>
            <a:chExt cx="338364" cy="342887"/>
          </a:xfrm>
        </p:grpSpPr>
        <p:sp>
          <p:nvSpPr>
            <p:cNvPr id="12948" name="Google Shape;12948;p7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2" name="Google Shape;12952;p77"/>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3" name="Google Shape;12953;p77"/>
          <p:cNvGrpSpPr/>
          <p:nvPr/>
        </p:nvGrpSpPr>
        <p:grpSpPr>
          <a:xfrm>
            <a:off x="3974207" y="2429009"/>
            <a:ext cx="320143" cy="338491"/>
            <a:chOff x="3974207" y="2429009"/>
            <a:chExt cx="320143" cy="338491"/>
          </a:xfrm>
        </p:grpSpPr>
        <p:sp>
          <p:nvSpPr>
            <p:cNvPr id="12954" name="Google Shape;12954;p7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77"/>
          <p:cNvGrpSpPr/>
          <p:nvPr/>
        </p:nvGrpSpPr>
        <p:grpSpPr>
          <a:xfrm>
            <a:off x="2623237" y="2431047"/>
            <a:ext cx="355024" cy="332630"/>
            <a:chOff x="2623237" y="2431047"/>
            <a:chExt cx="355024" cy="332630"/>
          </a:xfrm>
        </p:grpSpPr>
        <p:sp>
          <p:nvSpPr>
            <p:cNvPr id="12957" name="Google Shape;12957;p7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77"/>
          <p:cNvGrpSpPr/>
          <p:nvPr/>
        </p:nvGrpSpPr>
        <p:grpSpPr>
          <a:xfrm>
            <a:off x="6657194" y="2434073"/>
            <a:ext cx="375507" cy="367925"/>
            <a:chOff x="6657194" y="2434073"/>
            <a:chExt cx="375507" cy="367925"/>
          </a:xfrm>
        </p:grpSpPr>
        <p:sp>
          <p:nvSpPr>
            <p:cNvPr id="12962" name="Google Shape;12962;p7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77"/>
          <p:cNvGrpSpPr/>
          <p:nvPr/>
        </p:nvGrpSpPr>
        <p:grpSpPr>
          <a:xfrm>
            <a:off x="7101317" y="2441655"/>
            <a:ext cx="367925" cy="352380"/>
            <a:chOff x="7101317" y="2441655"/>
            <a:chExt cx="367925" cy="352380"/>
          </a:xfrm>
        </p:grpSpPr>
        <p:sp>
          <p:nvSpPr>
            <p:cNvPr id="12966" name="Google Shape;12966;p7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8" name="Google Shape;12968;p77"/>
          <p:cNvGrpSpPr/>
          <p:nvPr/>
        </p:nvGrpSpPr>
        <p:grpSpPr>
          <a:xfrm>
            <a:off x="5756399" y="2434456"/>
            <a:ext cx="367925" cy="367161"/>
            <a:chOff x="5756399" y="2434456"/>
            <a:chExt cx="367925" cy="367161"/>
          </a:xfrm>
        </p:grpSpPr>
        <p:sp>
          <p:nvSpPr>
            <p:cNvPr id="12969" name="Google Shape;12969;p7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6" name="Google Shape;12976;p77"/>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7"/>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8" name="Google Shape;12978;p77"/>
          <p:cNvGrpSpPr/>
          <p:nvPr/>
        </p:nvGrpSpPr>
        <p:grpSpPr>
          <a:xfrm>
            <a:off x="7964906" y="2434073"/>
            <a:ext cx="373627" cy="367925"/>
            <a:chOff x="7964906" y="2434073"/>
            <a:chExt cx="373627" cy="367925"/>
          </a:xfrm>
        </p:grpSpPr>
        <p:sp>
          <p:nvSpPr>
            <p:cNvPr id="12979" name="Google Shape;12979;p7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77"/>
          <p:cNvGrpSpPr/>
          <p:nvPr/>
        </p:nvGrpSpPr>
        <p:grpSpPr>
          <a:xfrm>
            <a:off x="6194086" y="2437737"/>
            <a:ext cx="369837" cy="360471"/>
            <a:chOff x="6194086" y="2437737"/>
            <a:chExt cx="369837" cy="360471"/>
          </a:xfrm>
        </p:grpSpPr>
        <p:sp>
          <p:nvSpPr>
            <p:cNvPr id="12982" name="Google Shape;12982;p7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87"/>
        <p:cNvGrpSpPr/>
        <p:nvPr/>
      </p:nvGrpSpPr>
      <p:grpSpPr>
        <a:xfrm>
          <a:off x="0" y="0"/>
          <a:ext cx="0" cy="0"/>
          <a:chOff x="0" y="0"/>
          <a:chExt cx="0" cy="0"/>
        </a:xfrm>
      </p:grpSpPr>
      <p:sp>
        <p:nvSpPr>
          <p:cNvPr id="12988" name="Google Shape;12988;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989" name="Google Shape;12989;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990" name="Google Shape;12990;p78"/>
          <p:cNvGrpSpPr/>
          <p:nvPr/>
        </p:nvGrpSpPr>
        <p:grpSpPr>
          <a:xfrm>
            <a:off x="3541011" y="1508594"/>
            <a:ext cx="350166" cy="349434"/>
            <a:chOff x="3541011" y="1508594"/>
            <a:chExt cx="350166" cy="349434"/>
          </a:xfrm>
        </p:grpSpPr>
        <p:sp>
          <p:nvSpPr>
            <p:cNvPr id="12991" name="Google Shape;12991;p7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78"/>
          <p:cNvGrpSpPr/>
          <p:nvPr/>
        </p:nvGrpSpPr>
        <p:grpSpPr>
          <a:xfrm>
            <a:off x="3122257" y="1508594"/>
            <a:ext cx="294850" cy="349434"/>
            <a:chOff x="3122257" y="1508594"/>
            <a:chExt cx="294850" cy="349434"/>
          </a:xfrm>
        </p:grpSpPr>
        <p:sp>
          <p:nvSpPr>
            <p:cNvPr id="13005" name="Google Shape;13005;p7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0" name="Google Shape;13010;p78"/>
          <p:cNvGrpSpPr/>
          <p:nvPr/>
        </p:nvGrpSpPr>
        <p:grpSpPr>
          <a:xfrm>
            <a:off x="910723" y="1508212"/>
            <a:ext cx="251660" cy="350166"/>
            <a:chOff x="910723" y="1508212"/>
            <a:chExt cx="251660" cy="350166"/>
          </a:xfrm>
        </p:grpSpPr>
        <p:sp>
          <p:nvSpPr>
            <p:cNvPr id="13011" name="Google Shape;13011;p7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78"/>
          <p:cNvGrpSpPr/>
          <p:nvPr/>
        </p:nvGrpSpPr>
        <p:grpSpPr>
          <a:xfrm>
            <a:off x="1308631" y="1507830"/>
            <a:ext cx="350166" cy="350198"/>
            <a:chOff x="1308631" y="1507830"/>
            <a:chExt cx="350166" cy="350198"/>
          </a:xfrm>
        </p:grpSpPr>
        <p:sp>
          <p:nvSpPr>
            <p:cNvPr id="13029" name="Google Shape;13029;p7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78"/>
          <p:cNvGrpSpPr/>
          <p:nvPr/>
        </p:nvGrpSpPr>
        <p:grpSpPr>
          <a:xfrm>
            <a:off x="1756921" y="1509739"/>
            <a:ext cx="345997" cy="345997"/>
            <a:chOff x="1756921" y="1509739"/>
            <a:chExt cx="345997" cy="345997"/>
          </a:xfrm>
        </p:grpSpPr>
        <p:sp>
          <p:nvSpPr>
            <p:cNvPr id="13034" name="Google Shape;13034;p7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78"/>
          <p:cNvGrpSpPr/>
          <p:nvPr/>
        </p:nvGrpSpPr>
        <p:grpSpPr>
          <a:xfrm>
            <a:off x="2216956" y="1510503"/>
            <a:ext cx="318721" cy="345615"/>
            <a:chOff x="2216956" y="1510503"/>
            <a:chExt cx="318721" cy="345615"/>
          </a:xfrm>
        </p:grpSpPr>
        <p:sp>
          <p:nvSpPr>
            <p:cNvPr id="13052" name="Google Shape;13052;p7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78"/>
          <p:cNvGrpSpPr/>
          <p:nvPr/>
        </p:nvGrpSpPr>
        <p:grpSpPr>
          <a:xfrm>
            <a:off x="3988156" y="1568461"/>
            <a:ext cx="349052" cy="230049"/>
            <a:chOff x="3988156" y="1568461"/>
            <a:chExt cx="349052" cy="230049"/>
          </a:xfrm>
        </p:grpSpPr>
        <p:sp>
          <p:nvSpPr>
            <p:cNvPr id="13058" name="Google Shape;13058;p7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5" name="Google Shape;13065;p78"/>
          <p:cNvGrpSpPr/>
          <p:nvPr/>
        </p:nvGrpSpPr>
        <p:grpSpPr>
          <a:xfrm>
            <a:off x="2633037" y="1499873"/>
            <a:ext cx="379002" cy="366112"/>
            <a:chOff x="2633037" y="1499873"/>
            <a:chExt cx="379002" cy="366112"/>
          </a:xfrm>
        </p:grpSpPr>
        <p:sp>
          <p:nvSpPr>
            <p:cNvPr id="13066" name="Google Shape;13066;p7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8"/>
          <p:cNvGrpSpPr/>
          <p:nvPr/>
        </p:nvGrpSpPr>
        <p:grpSpPr>
          <a:xfrm>
            <a:off x="6675256" y="1516169"/>
            <a:ext cx="327823" cy="357009"/>
            <a:chOff x="6675256" y="1516169"/>
            <a:chExt cx="327823" cy="357009"/>
          </a:xfrm>
        </p:grpSpPr>
        <p:sp>
          <p:nvSpPr>
            <p:cNvPr id="13073" name="Google Shape;13073;p7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2" name="Google Shape;13082;p78"/>
          <p:cNvGrpSpPr/>
          <p:nvPr/>
        </p:nvGrpSpPr>
        <p:grpSpPr>
          <a:xfrm>
            <a:off x="8020159" y="1516551"/>
            <a:ext cx="300897" cy="356627"/>
            <a:chOff x="8020159" y="1516551"/>
            <a:chExt cx="300897" cy="356627"/>
          </a:xfrm>
        </p:grpSpPr>
        <p:sp>
          <p:nvSpPr>
            <p:cNvPr id="13083" name="Google Shape;13083;p7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8"/>
          <p:cNvGrpSpPr/>
          <p:nvPr/>
        </p:nvGrpSpPr>
        <p:grpSpPr>
          <a:xfrm>
            <a:off x="5377363" y="1516169"/>
            <a:ext cx="257357" cy="356627"/>
            <a:chOff x="5377363" y="1516169"/>
            <a:chExt cx="257357" cy="356627"/>
          </a:xfrm>
        </p:grpSpPr>
        <p:sp>
          <p:nvSpPr>
            <p:cNvPr id="13089" name="Google Shape;13089;p7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6" name="Google Shape;13106;p78"/>
          <p:cNvGrpSpPr/>
          <p:nvPr/>
        </p:nvGrpSpPr>
        <p:grpSpPr>
          <a:xfrm>
            <a:off x="4880567" y="1535870"/>
            <a:ext cx="356245" cy="317607"/>
            <a:chOff x="4880567" y="1535870"/>
            <a:chExt cx="356245" cy="317607"/>
          </a:xfrm>
        </p:grpSpPr>
        <p:sp>
          <p:nvSpPr>
            <p:cNvPr id="13107" name="Google Shape;13107;p7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78"/>
          <p:cNvGrpSpPr/>
          <p:nvPr/>
        </p:nvGrpSpPr>
        <p:grpSpPr>
          <a:xfrm>
            <a:off x="5771483" y="1515787"/>
            <a:ext cx="357359" cy="357391"/>
            <a:chOff x="5771483" y="1515787"/>
            <a:chExt cx="357359" cy="357391"/>
          </a:xfrm>
        </p:grpSpPr>
        <p:sp>
          <p:nvSpPr>
            <p:cNvPr id="13113" name="Google Shape;13113;p7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78"/>
          <p:cNvGrpSpPr/>
          <p:nvPr/>
        </p:nvGrpSpPr>
        <p:grpSpPr>
          <a:xfrm>
            <a:off x="7121669" y="1533610"/>
            <a:ext cx="321362" cy="321362"/>
            <a:chOff x="7121669" y="1533610"/>
            <a:chExt cx="321362" cy="321362"/>
          </a:xfrm>
        </p:grpSpPr>
        <p:sp>
          <p:nvSpPr>
            <p:cNvPr id="13118" name="Google Shape;13118;p7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2" name="Google Shape;13122;p78"/>
          <p:cNvGrpSpPr/>
          <p:nvPr/>
        </p:nvGrpSpPr>
        <p:grpSpPr>
          <a:xfrm>
            <a:off x="7562766" y="1514864"/>
            <a:ext cx="327059" cy="360192"/>
            <a:chOff x="7562766" y="1514864"/>
            <a:chExt cx="327059" cy="360192"/>
          </a:xfrm>
        </p:grpSpPr>
        <p:sp>
          <p:nvSpPr>
            <p:cNvPr id="13123" name="Google Shape;13123;p7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7" name="Google Shape;13127;p78"/>
          <p:cNvGrpSpPr/>
          <p:nvPr/>
        </p:nvGrpSpPr>
        <p:grpSpPr>
          <a:xfrm>
            <a:off x="6221229" y="1498673"/>
            <a:ext cx="361636" cy="362183"/>
            <a:chOff x="6259175" y="1559008"/>
            <a:chExt cx="271743" cy="272093"/>
          </a:xfrm>
        </p:grpSpPr>
        <p:sp>
          <p:nvSpPr>
            <p:cNvPr id="13128" name="Google Shape;13128;p7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78"/>
          <p:cNvGrpSpPr/>
          <p:nvPr/>
        </p:nvGrpSpPr>
        <p:grpSpPr>
          <a:xfrm>
            <a:off x="2661459" y="2015001"/>
            <a:ext cx="322508" cy="273494"/>
            <a:chOff x="2661459" y="2015001"/>
            <a:chExt cx="322508" cy="273494"/>
          </a:xfrm>
        </p:grpSpPr>
        <p:sp>
          <p:nvSpPr>
            <p:cNvPr id="13146" name="Google Shape;13146;p7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78"/>
          <p:cNvGrpSpPr/>
          <p:nvPr/>
        </p:nvGrpSpPr>
        <p:grpSpPr>
          <a:xfrm>
            <a:off x="6671087" y="2009304"/>
            <a:ext cx="332757" cy="281833"/>
            <a:chOff x="6671087" y="2009304"/>
            <a:chExt cx="332757" cy="281833"/>
          </a:xfrm>
        </p:grpSpPr>
        <p:sp>
          <p:nvSpPr>
            <p:cNvPr id="13149" name="Google Shape;13149;p7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1" name="Google Shape;13151;p78"/>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2" name="Google Shape;13152;p78"/>
          <p:cNvGrpSpPr/>
          <p:nvPr/>
        </p:nvGrpSpPr>
        <p:grpSpPr>
          <a:xfrm>
            <a:off x="2201806" y="1976585"/>
            <a:ext cx="349784" cy="349434"/>
            <a:chOff x="2201806" y="1976585"/>
            <a:chExt cx="349784" cy="349434"/>
          </a:xfrm>
        </p:grpSpPr>
        <p:sp>
          <p:nvSpPr>
            <p:cNvPr id="13153" name="Google Shape;13153;p7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78"/>
          <p:cNvGrpSpPr/>
          <p:nvPr/>
        </p:nvGrpSpPr>
        <p:grpSpPr>
          <a:xfrm>
            <a:off x="3094217" y="1976585"/>
            <a:ext cx="350198" cy="350548"/>
            <a:chOff x="3094217" y="1976585"/>
            <a:chExt cx="350198" cy="350548"/>
          </a:xfrm>
        </p:grpSpPr>
        <p:sp>
          <p:nvSpPr>
            <p:cNvPr id="13158" name="Google Shape;13158;p7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78"/>
          <p:cNvGrpSpPr/>
          <p:nvPr/>
        </p:nvGrpSpPr>
        <p:grpSpPr>
          <a:xfrm>
            <a:off x="870939" y="1975821"/>
            <a:ext cx="332375" cy="350071"/>
            <a:chOff x="870939" y="1975821"/>
            <a:chExt cx="332375" cy="350071"/>
          </a:xfrm>
        </p:grpSpPr>
        <p:sp>
          <p:nvSpPr>
            <p:cNvPr id="13172" name="Google Shape;13172;p7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6" name="Google Shape;13176;p78"/>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7" name="Google Shape;13177;p78"/>
          <p:cNvGrpSpPr/>
          <p:nvPr/>
        </p:nvGrpSpPr>
        <p:grpSpPr>
          <a:xfrm>
            <a:off x="3979435" y="1976585"/>
            <a:ext cx="345265" cy="349848"/>
            <a:chOff x="3979435" y="1976585"/>
            <a:chExt cx="345265" cy="349848"/>
          </a:xfrm>
        </p:grpSpPr>
        <p:sp>
          <p:nvSpPr>
            <p:cNvPr id="13178" name="Google Shape;13178;p7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78"/>
          <p:cNvGrpSpPr/>
          <p:nvPr/>
        </p:nvGrpSpPr>
        <p:grpSpPr>
          <a:xfrm>
            <a:off x="3576626" y="1975821"/>
            <a:ext cx="284251" cy="351694"/>
            <a:chOff x="3576626" y="1975821"/>
            <a:chExt cx="284251" cy="351694"/>
          </a:xfrm>
        </p:grpSpPr>
        <p:sp>
          <p:nvSpPr>
            <p:cNvPr id="13196" name="Google Shape;13196;p7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78"/>
          <p:cNvGrpSpPr/>
          <p:nvPr/>
        </p:nvGrpSpPr>
        <p:grpSpPr>
          <a:xfrm>
            <a:off x="2722090" y="2890162"/>
            <a:ext cx="238770" cy="371841"/>
            <a:chOff x="2722090" y="2890162"/>
            <a:chExt cx="238770" cy="371841"/>
          </a:xfrm>
        </p:grpSpPr>
        <p:sp>
          <p:nvSpPr>
            <p:cNvPr id="13200" name="Google Shape;13200;p7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3" name="Google Shape;13203;p78"/>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4" name="Google Shape;13204;p78"/>
          <p:cNvGrpSpPr/>
          <p:nvPr/>
        </p:nvGrpSpPr>
        <p:grpSpPr>
          <a:xfrm>
            <a:off x="6216367" y="1970156"/>
            <a:ext cx="361147" cy="361147"/>
            <a:chOff x="6216367" y="1970156"/>
            <a:chExt cx="361147" cy="361147"/>
          </a:xfrm>
        </p:grpSpPr>
        <p:sp>
          <p:nvSpPr>
            <p:cNvPr id="13205" name="Google Shape;13205;p7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9" name="Google Shape;13209;p78"/>
          <p:cNvGrpSpPr/>
          <p:nvPr/>
        </p:nvGrpSpPr>
        <p:grpSpPr>
          <a:xfrm>
            <a:off x="1289311" y="2926222"/>
            <a:ext cx="408156" cy="299783"/>
            <a:chOff x="1289311" y="2926222"/>
            <a:chExt cx="408156" cy="299783"/>
          </a:xfrm>
        </p:grpSpPr>
        <p:sp>
          <p:nvSpPr>
            <p:cNvPr id="13210" name="Google Shape;13210;p7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78"/>
          <p:cNvGrpSpPr/>
          <p:nvPr/>
        </p:nvGrpSpPr>
        <p:grpSpPr>
          <a:xfrm>
            <a:off x="7978465" y="1969392"/>
            <a:ext cx="361147" cy="360797"/>
            <a:chOff x="7978465" y="1969392"/>
            <a:chExt cx="361147" cy="360797"/>
          </a:xfrm>
        </p:grpSpPr>
        <p:sp>
          <p:nvSpPr>
            <p:cNvPr id="13213" name="Google Shape;13213;p7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2" name="Google Shape;13222;p78"/>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3" name="Google Shape;13223;p78"/>
          <p:cNvGrpSpPr/>
          <p:nvPr/>
        </p:nvGrpSpPr>
        <p:grpSpPr>
          <a:xfrm>
            <a:off x="854261" y="2908813"/>
            <a:ext cx="377474" cy="335748"/>
            <a:chOff x="854261" y="2908813"/>
            <a:chExt cx="377474" cy="335748"/>
          </a:xfrm>
        </p:grpSpPr>
        <p:sp>
          <p:nvSpPr>
            <p:cNvPr id="13224" name="Google Shape;13224;p7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78"/>
          <p:cNvGrpSpPr/>
          <p:nvPr/>
        </p:nvGrpSpPr>
        <p:grpSpPr>
          <a:xfrm>
            <a:off x="1749728" y="2894777"/>
            <a:ext cx="386927" cy="363438"/>
            <a:chOff x="1749728" y="2894777"/>
            <a:chExt cx="386927" cy="363438"/>
          </a:xfrm>
        </p:grpSpPr>
        <p:sp>
          <p:nvSpPr>
            <p:cNvPr id="13230" name="Google Shape;13230;p7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78"/>
          <p:cNvGrpSpPr/>
          <p:nvPr/>
        </p:nvGrpSpPr>
        <p:grpSpPr>
          <a:xfrm>
            <a:off x="7098912" y="1969392"/>
            <a:ext cx="359651" cy="361560"/>
            <a:chOff x="7098912" y="1969392"/>
            <a:chExt cx="359651" cy="361560"/>
          </a:xfrm>
        </p:grpSpPr>
        <p:sp>
          <p:nvSpPr>
            <p:cNvPr id="13238" name="Google Shape;13238;p7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1" name="Google Shape;13251;p78"/>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2" name="Google Shape;13252;p78"/>
          <p:cNvGrpSpPr/>
          <p:nvPr/>
        </p:nvGrpSpPr>
        <p:grpSpPr>
          <a:xfrm>
            <a:off x="5352728" y="1990239"/>
            <a:ext cx="327091" cy="322508"/>
            <a:chOff x="5352728" y="1990239"/>
            <a:chExt cx="327091" cy="322508"/>
          </a:xfrm>
        </p:grpSpPr>
        <p:sp>
          <p:nvSpPr>
            <p:cNvPr id="13253" name="Google Shape;13253;p7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78"/>
          <p:cNvGrpSpPr/>
          <p:nvPr/>
        </p:nvGrpSpPr>
        <p:grpSpPr>
          <a:xfrm>
            <a:off x="7538896" y="1970156"/>
            <a:ext cx="361147" cy="361529"/>
            <a:chOff x="7538896" y="1970156"/>
            <a:chExt cx="361147" cy="361529"/>
          </a:xfrm>
        </p:grpSpPr>
        <p:sp>
          <p:nvSpPr>
            <p:cNvPr id="13257" name="Google Shape;13257;p7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78"/>
          <p:cNvGrpSpPr/>
          <p:nvPr/>
        </p:nvGrpSpPr>
        <p:grpSpPr>
          <a:xfrm>
            <a:off x="4896099" y="1970920"/>
            <a:ext cx="358155" cy="358123"/>
            <a:chOff x="4896099" y="1970920"/>
            <a:chExt cx="358155" cy="358123"/>
          </a:xfrm>
        </p:grpSpPr>
        <p:sp>
          <p:nvSpPr>
            <p:cNvPr id="13264" name="Google Shape;13264;p7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78"/>
          <p:cNvGrpSpPr/>
          <p:nvPr/>
        </p:nvGrpSpPr>
        <p:grpSpPr>
          <a:xfrm>
            <a:off x="4048787" y="2977019"/>
            <a:ext cx="283488" cy="198604"/>
            <a:chOff x="4048787" y="2977019"/>
            <a:chExt cx="283488" cy="198604"/>
          </a:xfrm>
        </p:grpSpPr>
        <p:sp>
          <p:nvSpPr>
            <p:cNvPr id="13268" name="Google Shape;13268;p7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4" name="Google Shape;13274;p78"/>
          <p:cNvGrpSpPr/>
          <p:nvPr/>
        </p:nvGrpSpPr>
        <p:grpSpPr>
          <a:xfrm>
            <a:off x="4054103" y="2430191"/>
            <a:ext cx="218687" cy="349052"/>
            <a:chOff x="4054103" y="2430191"/>
            <a:chExt cx="218687" cy="349052"/>
          </a:xfrm>
        </p:grpSpPr>
        <p:sp>
          <p:nvSpPr>
            <p:cNvPr id="13275" name="Google Shape;13275;p7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78"/>
          <p:cNvGrpSpPr/>
          <p:nvPr/>
        </p:nvGrpSpPr>
        <p:grpSpPr>
          <a:xfrm>
            <a:off x="2185128" y="2427549"/>
            <a:ext cx="382758" cy="356595"/>
            <a:chOff x="2185128" y="2427549"/>
            <a:chExt cx="382758" cy="356595"/>
          </a:xfrm>
        </p:grpSpPr>
        <p:sp>
          <p:nvSpPr>
            <p:cNvPr id="13278" name="Google Shape;13278;p7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78"/>
          <p:cNvGrpSpPr/>
          <p:nvPr/>
        </p:nvGrpSpPr>
        <p:grpSpPr>
          <a:xfrm>
            <a:off x="3539102" y="2427549"/>
            <a:ext cx="355099" cy="355481"/>
            <a:chOff x="3539102" y="2427549"/>
            <a:chExt cx="355099" cy="355481"/>
          </a:xfrm>
        </p:grpSpPr>
        <p:sp>
          <p:nvSpPr>
            <p:cNvPr id="13283" name="Google Shape;13283;p7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78"/>
          <p:cNvGrpSpPr/>
          <p:nvPr/>
        </p:nvGrpSpPr>
        <p:grpSpPr>
          <a:xfrm>
            <a:off x="2656907" y="2439293"/>
            <a:ext cx="332757" cy="332343"/>
            <a:chOff x="2656907" y="2439293"/>
            <a:chExt cx="332757" cy="332343"/>
          </a:xfrm>
        </p:grpSpPr>
        <p:sp>
          <p:nvSpPr>
            <p:cNvPr id="13286" name="Google Shape;13286;p7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78"/>
          <p:cNvGrpSpPr/>
          <p:nvPr/>
        </p:nvGrpSpPr>
        <p:grpSpPr>
          <a:xfrm>
            <a:off x="1731523" y="2422616"/>
            <a:ext cx="399435" cy="365698"/>
            <a:chOff x="1731523" y="2422616"/>
            <a:chExt cx="399435" cy="365698"/>
          </a:xfrm>
        </p:grpSpPr>
        <p:sp>
          <p:nvSpPr>
            <p:cNvPr id="13294" name="Google Shape;13294;p7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7" name="Google Shape;13297;p78"/>
          <p:cNvGrpSpPr/>
          <p:nvPr/>
        </p:nvGrpSpPr>
        <p:grpSpPr>
          <a:xfrm>
            <a:off x="3097241" y="2433564"/>
            <a:ext cx="344883" cy="343387"/>
            <a:chOff x="3097241" y="2433564"/>
            <a:chExt cx="344883" cy="343387"/>
          </a:xfrm>
        </p:grpSpPr>
        <p:sp>
          <p:nvSpPr>
            <p:cNvPr id="13298" name="Google Shape;13298;p7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78"/>
          <p:cNvGrpSpPr/>
          <p:nvPr/>
        </p:nvGrpSpPr>
        <p:grpSpPr>
          <a:xfrm>
            <a:off x="1278299" y="2439293"/>
            <a:ext cx="410829" cy="332343"/>
            <a:chOff x="1278299" y="2439293"/>
            <a:chExt cx="410829" cy="332343"/>
          </a:xfrm>
        </p:grpSpPr>
        <p:sp>
          <p:nvSpPr>
            <p:cNvPr id="13308" name="Google Shape;13308;p7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78"/>
          <p:cNvGrpSpPr/>
          <p:nvPr/>
        </p:nvGrpSpPr>
        <p:grpSpPr>
          <a:xfrm>
            <a:off x="870939" y="2439293"/>
            <a:ext cx="331993" cy="331993"/>
            <a:chOff x="870939" y="2439293"/>
            <a:chExt cx="331993" cy="331993"/>
          </a:xfrm>
        </p:grpSpPr>
        <p:sp>
          <p:nvSpPr>
            <p:cNvPr id="13317" name="Google Shape;13317;p7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78"/>
          <p:cNvGrpSpPr/>
          <p:nvPr/>
        </p:nvGrpSpPr>
        <p:grpSpPr>
          <a:xfrm>
            <a:off x="6644957" y="2456353"/>
            <a:ext cx="371395" cy="278904"/>
            <a:chOff x="6644957" y="2456353"/>
            <a:chExt cx="371395" cy="278904"/>
          </a:xfrm>
        </p:grpSpPr>
        <p:sp>
          <p:nvSpPr>
            <p:cNvPr id="13334" name="Google Shape;13334;p7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9" name="Google Shape;13339;p78"/>
          <p:cNvGrpSpPr/>
          <p:nvPr/>
        </p:nvGrpSpPr>
        <p:grpSpPr>
          <a:xfrm>
            <a:off x="5388757" y="2414659"/>
            <a:ext cx="260349" cy="362292"/>
            <a:chOff x="5388757" y="2414659"/>
            <a:chExt cx="260349" cy="362292"/>
          </a:xfrm>
        </p:grpSpPr>
        <p:sp>
          <p:nvSpPr>
            <p:cNvPr id="13340" name="Google Shape;13340;p7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78"/>
          <p:cNvGrpSpPr/>
          <p:nvPr/>
        </p:nvGrpSpPr>
        <p:grpSpPr>
          <a:xfrm>
            <a:off x="3567142" y="2905757"/>
            <a:ext cx="348288" cy="340331"/>
            <a:chOff x="3567142" y="2905757"/>
            <a:chExt cx="348288" cy="340331"/>
          </a:xfrm>
        </p:grpSpPr>
        <p:sp>
          <p:nvSpPr>
            <p:cNvPr id="13361" name="Google Shape;13361;p7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78"/>
          <p:cNvGrpSpPr/>
          <p:nvPr/>
        </p:nvGrpSpPr>
        <p:grpSpPr>
          <a:xfrm>
            <a:off x="7967103" y="2415041"/>
            <a:ext cx="355863" cy="361911"/>
            <a:chOff x="7967103" y="2415041"/>
            <a:chExt cx="355863" cy="361911"/>
          </a:xfrm>
        </p:grpSpPr>
        <p:sp>
          <p:nvSpPr>
            <p:cNvPr id="13367" name="Google Shape;13367;p7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78"/>
          <p:cNvGrpSpPr/>
          <p:nvPr/>
        </p:nvGrpSpPr>
        <p:grpSpPr>
          <a:xfrm>
            <a:off x="7529411" y="2414659"/>
            <a:ext cx="355863" cy="362292"/>
            <a:chOff x="7529411" y="2414659"/>
            <a:chExt cx="355863" cy="362292"/>
          </a:xfrm>
        </p:grpSpPr>
        <p:sp>
          <p:nvSpPr>
            <p:cNvPr id="13379" name="Google Shape;13379;p7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78"/>
          <p:cNvGrpSpPr/>
          <p:nvPr/>
        </p:nvGrpSpPr>
        <p:grpSpPr>
          <a:xfrm>
            <a:off x="5733194" y="2431718"/>
            <a:ext cx="446826" cy="327059"/>
            <a:chOff x="5733194" y="2431718"/>
            <a:chExt cx="446826" cy="327059"/>
          </a:xfrm>
        </p:grpSpPr>
        <p:sp>
          <p:nvSpPr>
            <p:cNvPr id="13392" name="Google Shape;13392;p7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5" name="Google Shape;13395;p78"/>
          <p:cNvGrpSpPr/>
          <p:nvPr/>
        </p:nvGrpSpPr>
        <p:grpSpPr>
          <a:xfrm>
            <a:off x="4876780" y="2418064"/>
            <a:ext cx="407774" cy="356627"/>
            <a:chOff x="4876780" y="2418064"/>
            <a:chExt cx="407774" cy="356627"/>
          </a:xfrm>
        </p:grpSpPr>
        <p:sp>
          <p:nvSpPr>
            <p:cNvPr id="13396" name="Google Shape;13396;p7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78"/>
          <p:cNvGrpSpPr/>
          <p:nvPr/>
        </p:nvGrpSpPr>
        <p:grpSpPr>
          <a:xfrm>
            <a:off x="7070872" y="2410871"/>
            <a:ext cx="398321" cy="371013"/>
            <a:chOff x="7070872" y="2410871"/>
            <a:chExt cx="398321" cy="371013"/>
          </a:xfrm>
        </p:grpSpPr>
        <p:sp>
          <p:nvSpPr>
            <p:cNvPr id="13405" name="Google Shape;13405;p7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9" name="Google Shape;13409;p78"/>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0" name="Google Shape;13410;p78"/>
          <p:cNvGrpSpPr/>
          <p:nvPr/>
        </p:nvGrpSpPr>
        <p:grpSpPr>
          <a:xfrm>
            <a:off x="5318259" y="2982111"/>
            <a:ext cx="371013" cy="220787"/>
            <a:chOff x="5318259" y="2982111"/>
            <a:chExt cx="371013" cy="220787"/>
          </a:xfrm>
        </p:grpSpPr>
        <p:sp>
          <p:nvSpPr>
            <p:cNvPr id="13411" name="Google Shape;13411;p7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78"/>
          <p:cNvGrpSpPr/>
          <p:nvPr/>
        </p:nvGrpSpPr>
        <p:grpSpPr>
          <a:xfrm>
            <a:off x="7073928" y="2905757"/>
            <a:ext cx="371395" cy="371809"/>
            <a:chOff x="7073928" y="2905757"/>
            <a:chExt cx="371395" cy="371809"/>
          </a:xfrm>
        </p:grpSpPr>
        <p:sp>
          <p:nvSpPr>
            <p:cNvPr id="13420" name="Google Shape;13420;p7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78"/>
          <p:cNvGrpSpPr/>
          <p:nvPr/>
        </p:nvGrpSpPr>
        <p:grpSpPr>
          <a:xfrm>
            <a:off x="6188327" y="2955408"/>
            <a:ext cx="371395" cy="272857"/>
            <a:chOff x="6188327" y="2955408"/>
            <a:chExt cx="371395" cy="272857"/>
          </a:xfrm>
        </p:grpSpPr>
        <p:sp>
          <p:nvSpPr>
            <p:cNvPr id="13424" name="Google Shape;13424;p7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78"/>
          <p:cNvGrpSpPr/>
          <p:nvPr/>
        </p:nvGrpSpPr>
        <p:grpSpPr>
          <a:xfrm>
            <a:off x="7521454" y="2906139"/>
            <a:ext cx="359651" cy="371013"/>
            <a:chOff x="7521454" y="2906139"/>
            <a:chExt cx="359651" cy="371013"/>
          </a:xfrm>
        </p:grpSpPr>
        <p:sp>
          <p:nvSpPr>
            <p:cNvPr id="13427" name="Google Shape;13427;p7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78"/>
          <p:cNvGrpSpPr/>
          <p:nvPr/>
        </p:nvGrpSpPr>
        <p:grpSpPr>
          <a:xfrm>
            <a:off x="5782845" y="2906521"/>
            <a:ext cx="301661" cy="371013"/>
            <a:chOff x="5782845" y="2906521"/>
            <a:chExt cx="301661" cy="371013"/>
          </a:xfrm>
        </p:grpSpPr>
        <p:sp>
          <p:nvSpPr>
            <p:cNvPr id="13433" name="Google Shape;13433;p7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78"/>
          <p:cNvGrpSpPr/>
          <p:nvPr/>
        </p:nvGrpSpPr>
        <p:grpSpPr>
          <a:xfrm>
            <a:off x="6630539" y="2917502"/>
            <a:ext cx="371777" cy="349434"/>
            <a:chOff x="6630539" y="2917502"/>
            <a:chExt cx="371777" cy="349434"/>
          </a:xfrm>
        </p:grpSpPr>
        <p:sp>
          <p:nvSpPr>
            <p:cNvPr id="13437" name="Google Shape;13437;p7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78"/>
          <p:cNvGrpSpPr/>
          <p:nvPr/>
        </p:nvGrpSpPr>
        <p:grpSpPr>
          <a:xfrm>
            <a:off x="2171474" y="3369229"/>
            <a:ext cx="408156" cy="343737"/>
            <a:chOff x="2171474" y="3369229"/>
            <a:chExt cx="408156" cy="343737"/>
          </a:xfrm>
        </p:grpSpPr>
        <p:sp>
          <p:nvSpPr>
            <p:cNvPr id="13445" name="Google Shape;13445;p7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78"/>
          <p:cNvGrpSpPr/>
          <p:nvPr/>
        </p:nvGrpSpPr>
        <p:grpSpPr>
          <a:xfrm>
            <a:off x="4891198" y="2925108"/>
            <a:ext cx="334634" cy="334634"/>
            <a:chOff x="4891198" y="2925108"/>
            <a:chExt cx="334634" cy="334634"/>
          </a:xfrm>
        </p:grpSpPr>
        <p:sp>
          <p:nvSpPr>
            <p:cNvPr id="13450" name="Google Shape;13450;p7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8" name="Google Shape;13458;p78"/>
          <p:cNvGrpSpPr/>
          <p:nvPr/>
        </p:nvGrpSpPr>
        <p:grpSpPr>
          <a:xfrm>
            <a:off x="7976174" y="2925108"/>
            <a:ext cx="334666" cy="334634"/>
            <a:chOff x="7976174" y="2925108"/>
            <a:chExt cx="334666" cy="334634"/>
          </a:xfrm>
        </p:grpSpPr>
        <p:sp>
          <p:nvSpPr>
            <p:cNvPr id="13459" name="Google Shape;13459;p7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8" name="Google Shape;13468;p78"/>
          <p:cNvGrpSpPr/>
          <p:nvPr/>
        </p:nvGrpSpPr>
        <p:grpSpPr>
          <a:xfrm>
            <a:off x="3091957" y="3374131"/>
            <a:ext cx="354717" cy="332757"/>
            <a:chOff x="3091957" y="3374131"/>
            <a:chExt cx="354717" cy="332757"/>
          </a:xfrm>
        </p:grpSpPr>
        <p:sp>
          <p:nvSpPr>
            <p:cNvPr id="13469" name="Google Shape;13469;p7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78"/>
          <p:cNvGrpSpPr/>
          <p:nvPr/>
        </p:nvGrpSpPr>
        <p:grpSpPr>
          <a:xfrm>
            <a:off x="3988156" y="3380210"/>
            <a:ext cx="353954" cy="318880"/>
            <a:chOff x="3988156" y="3380210"/>
            <a:chExt cx="353954" cy="318880"/>
          </a:xfrm>
        </p:grpSpPr>
        <p:sp>
          <p:nvSpPr>
            <p:cNvPr id="13476" name="Google Shape;13476;p7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78"/>
          <p:cNvGrpSpPr/>
          <p:nvPr/>
        </p:nvGrpSpPr>
        <p:grpSpPr>
          <a:xfrm>
            <a:off x="3541011" y="3367320"/>
            <a:ext cx="348257" cy="346188"/>
            <a:chOff x="3541011" y="3367320"/>
            <a:chExt cx="348257" cy="346188"/>
          </a:xfrm>
        </p:grpSpPr>
        <p:sp>
          <p:nvSpPr>
            <p:cNvPr id="13482" name="Google Shape;13482;p7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78"/>
          <p:cNvGrpSpPr/>
          <p:nvPr/>
        </p:nvGrpSpPr>
        <p:grpSpPr>
          <a:xfrm>
            <a:off x="850092" y="3352934"/>
            <a:ext cx="369517" cy="375660"/>
            <a:chOff x="850092" y="3352934"/>
            <a:chExt cx="369517" cy="375660"/>
          </a:xfrm>
        </p:grpSpPr>
        <p:sp>
          <p:nvSpPr>
            <p:cNvPr id="13487" name="Google Shape;13487;p7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78"/>
          <p:cNvGrpSpPr/>
          <p:nvPr/>
        </p:nvGrpSpPr>
        <p:grpSpPr>
          <a:xfrm>
            <a:off x="1314678" y="3358217"/>
            <a:ext cx="334666" cy="365348"/>
            <a:chOff x="1314678" y="3358217"/>
            <a:chExt cx="334666" cy="365348"/>
          </a:xfrm>
        </p:grpSpPr>
        <p:sp>
          <p:nvSpPr>
            <p:cNvPr id="13493" name="Google Shape;13493;p7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78"/>
          <p:cNvGrpSpPr/>
          <p:nvPr/>
        </p:nvGrpSpPr>
        <p:grpSpPr>
          <a:xfrm>
            <a:off x="1748582" y="3372635"/>
            <a:ext cx="359269" cy="335780"/>
            <a:chOff x="1748582" y="3372635"/>
            <a:chExt cx="359269" cy="335780"/>
          </a:xfrm>
        </p:grpSpPr>
        <p:sp>
          <p:nvSpPr>
            <p:cNvPr id="13499" name="Google Shape;13499;p7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0" name="Google Shape;13500;p78"/>
            <p:cNvGrpSpPr/>
            <p:nvPr/>
          </p:nvGrpSpPr>
          <p:grpSpPr>
            <a:xfrm>
              <a:off x="1748582" y="3372635"/>
              <a:ext cx="333520" cy="335780"/>
              <a:chOff x="1748582" y="3372635"/>
              <a:chExt cx="333520" cy="335780"/>
            </a:xfrm>
          </p:grpSpPr>
          <p:sp>
            <p:nvSpPr>
              <p:cNvPr id="13501" name="Google Shape;13501;p7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04" name="Google Shape;13504;p78"/>
          <p:cNvGrpSpPr/>
          <p:nvPr/>
        </p:nvGrpSpPr>
        <p:grpSpPr>
          <a:xfrm>
            <a:off x="2640993" y="3357835"/>
            <a:ext cx="365348" cy="364966"/>
            <a:chOff x="2640993" y="3357835"/>
            <a:chExt cx="365348" cy="364966"/>
          </a:xfrm>
        </p:grpSpPr>
        <p:sp>
          <p:nvSpPr>
            <p:cNvPr id="13505" name="Google Shape;13505;p7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78"/>
          <p:cNvGrpSpPr/>
          <p:nvPr/>
        </p:nvGrpSpPr>
        <p:grpSpPr>
          <a:xfrm>
            <a:off x="4886264" y="3366174"/>
            <a:ext cx="350548" cy="350198"/>
            <a:chOff x="4886264" y="3366174"/>
            <a:chExt cx="350548" cy="350198"/>
          </a:xfrm>
        </p:grpSpPr>
        <p:sp>
          <p:nvSpPr>
            <p:cNvPr id="13516" name="Google Shape;13516;p7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78"/>
          <p:cNvGrpSpPr/>
          <p:nvPr/>
        </p:nvGrpSpPr>
        <p:grpSpPr>
          <a:xfrm>
            <a:off x="5331913" y="3413947"/>
            <a:ext cx="347143" cy="254684"/>
            <a:chOff x="5331913" y="3413947"/>
            <a:chExt cx="347143" cy="254684"/>
          </a:xfrm>
        </p:grpSpPr>
        <p:sp>
          <p:nvSpPr>
            <p:cNvPr id="13530" name="Google Shape;13530;p7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78"/>
          <p:cNvGrpSpPr/>
          <p:nvPr/>
        </p:nvGrpSpPr>
        <p:grpSpPr>
          <a:xfrm>
            <a:off x="5776798" y="3409778"/>
            <a:ext cx="346379" cy="264518"/>
            <a:chOff x="5776798" y="3409778"/>
            <a:chExt cx="346379" cy="264518"/>
          </a:xfrm>
        </p:grpSpPr>
        <p:sp>
          <p:nvSpPr>
            <p:cNvPr id="13537" name="Google Shape;13537;p7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78"/>
          <p:cNvGrpSpPr/>
          <p:nvPr/>
        </p:nvGrpSpPr>
        <p:grpSpPr>
          <a:xfrm>
            <a:off x="7108015" y="3396505"/>
            <a:ext cx="344883" cy="290299"/>
            <a:chOff x="7108015" y="3396505"/>
            <a:chExt cx="344883" cy="290299"/>
          </a:xfrm>
        </p:grpSpPr>
        <p:sp>
          <p:nvSpPr>
            <p:cNvPr id="13544" name="Google Shape;13544;p7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78"/>
          <p:cNvGrpSpPr/>
          <p:nvPr/>
        </p:nvGrpSpPr>
        <p:grpSpPr>
          <a:xfrm>
            <a:off x="7551754" y="3390808"/>
            <a:ext cx="344883" cy="301311"/>
            <a:chOff x="7551754" y="3390808"/>
            <a:chExt cx="344883" cy="301311"/>
          </a:xfrm>
        </p:grpSpPr>
        <p:sp>
          <p:nvSpPr>
            <p:cNvPr id="13549" name="Google Shape;13549;p7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78"/>
          <p:cNvGrpSpPr/>
          <p:nvPr/>
        </p:nvGrpSpPr>
        <p:grpSpPr>
          <a:xfrm>
            <a:off x="6707084" y="3387403"/>
            <a:ext cx="261145" cy="308504"/>
            <a:chOff x="6707084" y="3387403"/>
            <a:chExt cx="261145" cy="308504"/>
          </a:xfrm>
        </p:grpSpPr>
        <p:sp>
          <p:nvSpPr>
            <p:cNvPr id="13561" name="Google Shape;13561;p7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78"/>
          <p:cNvGrpSpPr/>
          <p:nvPr/>
        </p:nvGrpSpPr>
        <p:grpSpPr>
          <a:xfrm>
            <a:off x="848978" y="4297637"/>
            <a:ext cx="377824" cy="324418"/>
            <a:chOff x="848978" y="4297637"/>
            <a:chExt cx="377824" cy="324418"/>
          </a:xfrm>
        </p:grpSpPr>
        <p:sp>
          <p:nvSpPr>
            <p:cNvPr id="13566" name="Google Shape;13566;p7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8"/>
          <p:cNvGrpSpPr/>
          <p:nvPr/>
        </p:nvGrpSpPr>
        <p:grpSpPr>
          <a:xfrm>
            <a:off x="1754279" y="4286593"/>
            <a:ext cx="351439" cy="345965"/>
            <a:chOff x="1754279" y="4286593"/>
            <a:chExt cx="351439" cy="345965"/>
          </a:xfrm>
        </p:grpSpPr>
        <p:sp>
          <p:nvSpPr>
            <p:cNvPr id="13569" name="Google Shape;13569;p7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78"/>
          <p:cNvGrpSpPr/>
          <p:nvPr/>
        </p:nvGrpSpPr>
        <p:grpSpPr>
          <a:xfrm>
            <a:off x="3996113" y="4291176"/>
            <a:ext cx="336512" cy="335048"/>
            <a:chOff x="3996113" y="4291176"/>
            <a:chExt cx="336512" cy="335048"/>
          </a:xfrm>
        </p:grpSpPr>
        <p:sp>
          <p:nvSpPr>
            <p:cNvPr id="13575" name="Google Shape;13575;p7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8" name="Google Shape;13578;p78"/>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9" name="Google Shape;13579;p78"/>
          <p:cNvGrpSpPr/>
          <p:nvPr/>
        </p:nvGrpSpPr>
        <p:grpSpPr>
          <a:xfrm>
            <a:off x="2179081" y="4285511"/>
            <a:ext cx="397525" cy="348670"/>
            <a:chOff x="2179081" y="4285511"/>
            <a:chExt cx="397525" cy="348670"/>
          </a:xfrm>
        </p:grpSpPr>
        <p:sp>
          <p:nvSpPr>
            <p:cNvPr id="13580" name="Google Shape;13580;p7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2" name="Google Shape;13582;p78"/>
          <p:cNvGrpSpPr/>
          <p:nvPr/>
        </p:nvGrpSpPr>
        <p:grpSpPr>
          <a:xfrm>
            <a:off x="3584201" y="4294996"/>
            <a:ext cx="267574" cy="329415"/>
            <a:chOff x="3584201" y="4294996"/>
            <a:chExt cx="267574" cy="329415"/>
          </a:xfrm>
        </p:grpSpPr>
        <p:sp>
          <p:nvSpPr>
            <p:cNvPr id="13583" name="Google Shape;13583;p7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78"/>
          <p:cNvGrpSpPr/>
          <p:nvPr/>
        </p:nvGrpSpPr>
        <p:grpSpPr>
          <a:xfrm>
            <a:off x="3082855" y="4295728"/>
            <a:ext cx="375946" cy="327823"/>
            <a:chOff x="3082855" y="4295728"/>
            <a:chExt cx="375946" cy="327823"/>
          </a:xfrm>
        </p:grpSpPr>
        <p:sp>
          <p:nvSpPr>
            <p:cNvPr id="13588" name="Google Shape;13588;p7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9" name="Google Shape;13599;p78"/>
          <p:cNvGrpSpPr/>
          <p:nvPr/>
        </p:nvGrpSpPr>
        <p:grpSpPr>
          <a:xfrm>
            <a:off x="2749016" y="4291176"/>
            <a:ext cx="150831" cy="336926"/>
            <a:chOff x="2749016" y="4291176"/>
            <a:chExt cx="150831" cy="336926"/>
          </a:xfrm>
        </p:grpSpPr>
        <p:sp>
          <p:nvSpPr>
            <p:cNvPr id="13600" name="Google Shape;13600;p7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78"/>
          <p:cNvGrpSpPr/>
          <p:nvPr/>
        </p:nvGrpSpPr>
        <p:grpSpPr>
          <a:xfrm>
            <a:off x="7127716" y="4279432"/>
            <a:ext cx="248254" cy="361942"/>
            <a:chOff x="7127716" y="4279432"/>
            <a:chExt cx="248254" cy="361942"/>
          </a:xfrm>
        </p:grpSpPr>
        <p:sp>
          <p:nvSpPr>
            <p:cNvPr id="13605" name="Google Shape;13605;p7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78"/>
          <p:cNvGrpSpPr/>
          <p:nvPr/>
        </p:nvGrpSpPr>
        <p:grpSpPr>
          <a:xfrm>
            <a:off x="7565408" y="4279432"/>
            <a:ext cx="248255" cy="361942"/>
            <a:chOff x="7565408" y="4279432"/>
            <a:chExt cx="248255" cy="361942"/>
          </a:xfrm>
        </p:grpSpPr>
        <p:sp>
          <p:nvSpPr>
            <p:cNvPr id="13615" name="Google Shape;13615;p7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78"/>
          <p:cNvGrpSpPr/>
          <p:nvPr/>
        </p:nvGrpSpPr>
        <p:grpSpPr>
          <a:xfrm>
            <a:off x="6264109" y="4279432"/>
            <a:ext cx="225498" cy="361560"/>
            <a:chOff x="6264109" y="4279432"/>
            <a:chExt cx="225498" cy="361560"/>
          </a:xfrm>
        </p:grpSpPr>
        <p:sp>
          <p:nvSpPr>
            <p:cNvPr id="13624" name="Google Shape;13624;p7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78"/>
          <p:cNvGrpSpPr/>
          <p:nvPr/>
        </p:nvGrpSpPr>
        <p:grpSpPr>
          <a:xfrm>
            <a:off x="7929578" y="4284365"/>
            <a:ext cx="395266" cy="351312"/>
            <a:chOff x="7929578" y="4284365"/>
            <a:chExt cx="395266" cy="351312"/>
          </a:xfrm>
        </p:grpSpPr>
        <p:sp>
          <p:nvSpPr>
            <p:cNvPr id="13627" name="Google Shape;13627;p7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78"/>
          <p:cNvGrpSpPr/>
          <p:nvPr/>
        </p:nvGrpSpPr>
        <p:grpSpPr>
          <a:xfrm>
            <a:off x="6595502" y="4323777"/>
            <a:ext cx="426315" cy="332826"/>
            <a:chOff x="6639652" y="4323777"/>
            <a:chExt cx="426315" cy="332826"/>
          </a:xfrm>
        </p:grpSpPr>
        <p:sp>
          <p:nvSpPr>
            <p:cNvPr id="13632" name="Google Shape;13632;p7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78"/>
          <p:cNvGrpSpPr/>
          <p:nvPr/>
        </p:nvGrpSpPr>
        <p:grpSpPr>
          <a:xfrm>
            <a:off x="5357662" y="4297637"/>
            <a:ext cx="287275" cy="326296"/>
            <a:chOff x="5357662" y="4297637"/>
            <a:chExt cx="287275" cy="326296"/>
          </a:xfrm>
        </p:grpSpPr>
        <p:sp>
          <p:nvSpPr>
            <p:cNvPr id="13643" name="Google Shape;13643;p7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8" name="Google Shape;13648;p78"/>
          <p:cNvGrpSpPr/>
          <p:nvPr/>
        </p:nvGrpSpPr>
        <p:grpSpPr>
          <a:xfrm>
            <a:off x="5774124" y="4294550"/>
            <a:ext cx="331611" cy="331674"/>
            <a:chOff x="5774124" y="4294550"/>
            <a:chExt cx="331611" cy="331674"/>
          </a:xfrm>
        </p:grpSpPr>
        <p:sp>
          <p:nvSpPr>
            <p:cNvPr id="13649" name="Google Shape;13649;p7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78"/>
          <p:cNvGrpSpPr/>
          <p:nvPr/>
        </p:nvGrpSpPr>
        <p:grpSpPr>
          <a:xfrm>
            <a:off x="4890434" y="4287389"/>
            <a:ext cx="345997" cy="346029"/>
            <a:chOff x="4890434" y="4287389"/>
            <a:chExt cx="345997" cy="346029"/>
          </a:xfrm>
        </p:grpSpPr>
        <p:sp>
          <p:nvSpPr>
            <p:cNvPr id="13652" name="Google Shape;13652;p7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78"/>
          <p:cNvGrpSpPr/>
          <p:nvPr/>
        </p:nvGrpSpPr>
        <p:grpSpPr>
          <a:xfrm>
            <a:off x="2165809" y="3811059"/>
            <a:ext cx="422542" cy="342973"/>
            <a:chOff x="2165809" y="3811059"/>
            <a:chExt cx="422542" cy="342973"/>
          </a:xfrm>
        </p:grpSpPr>
        <p:sp>
          <p:nvSpPr>
            <p:cNvPr id="13660" name="Google Shape;13660;p7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8" name="Google Shape;13678;p78"/>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9" name="Google Shape;13679;p78"/>
          <p:cNvGrpSpPr/>
          <p:nvPr/>
        </p:nvGrpSpPr>
        <p:grpSpPr>
          <a:xfrm>
            <a:off x="903530" y="3806125"/>
            <a:ext cx="264550" cy="353222"/>
            <a:chOff x="903530" y="3806125"/>
            <a:chExt cx="264550" cy="353222"/>
          </a:xfrm>
        </p:grpSpPr>
        <p:sp>
          <p:nvSpPr>
            <p:cNvPr id="13680" name="Google Shape;13680;p7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78"/>
          <p:cNvGrpSpPr/>
          <p:nvPr/>
        </p:nvGrpSpPr>
        <p:grpSpPr>
          <a:xfrm>
            <a:off x="2611458" y="3816374"/>
            <a:ext cx="426329" cy="332375"/>
            <a:chOff x="2611458" y="3816374"/>
            <a:chExt cx="426329" cy="332375"/>
          </a:xfrm>
        </p:grpSpPr>
        <p:sp>
          <p:nvSpPr>
            <p:cNvPr id="13685" name="Google Shape;13685;p7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5" name="Google Shape;13695;p78"/>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6" name="Google Shape;13696;p78"/>
          <p:cNvGrpSpPr/>
          <p:nvPr/>
        </p:nvGrpSpPr>
        <p:grpSpPr>
          <a:xfrm>
            <a:off x="4019984" y="3805393"/>
            <a:ext cx="293704" cy="353954"/>
            <a:chOff x="4019984" y="3805393"/>
            <a:chExt cx="293704" cy="353954"/>
          </a:xfrm>
        </p:grpSpPr>
        <p:sp>
          <p:nvSpPr>
            <p:cNvPr id="13697" name="Google Shape;13697;p7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78"/>
          <p:cNvGrpSpPr/>
          <p:nvPr/>
        </p:nvGrpSpPr>
        <p:grpSpPr>
          <a:xfrm>
            <a:off x="8006505" y="3390044"/>
            <a:ext cx="323654" cy="303189"/>
            <a:chOff x="8006505" y="3390044"/>
            <a:chExt cx="323654" cy="303189"/>
          </a:xfrm>
        </p:grpSpPr>
        <p:sp>
          <p:nvSpPr>
            <p:cNvPr id="13700" name="Google Shape;13700;p7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6" name="Google Shape;13706;p78"/>
          <p:cNvGrpSpPr/>
          <p:nvPr/>
        </p:nvGrpSpPr>
        <p:grpSpPr>
          <a:xfrm>
            <a:off x="1299146" y="3806507"/>
            <a:ext cx="367990" cy="351312"/>
            <a:chOff x="1299146" y="3806507"/>
            <a:chExt cx="367990" cy="351312"/>
          </a:xfrm>
        </p:grpSpPr>
        <p:sp>
          <p:nvSpPr>
            <p:cNvPr id="13707" name="Google Shape;13707;p7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9" name="Google Shape;13709;p78"/>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0" name="Google Shape;13710;p78"/>
          <p:cNvGrpSpPr/>
          <p:nvPr/>
        </p:nvGrpSpPr>
        <p:grpSpPr>
          <a:xfrm>
            <a:off x="3095745" y="3805393"/>
            <a:ext cx="352840" cy="354717"/>
            <a:chOff x="3095745" y="3805393"/>
            <a:chExt cx="352840" cy="354717"/>
          </a:xfrm>
        </p:grpSpPr>
        <p:sp>
          <p:nvSpPr>
            <p:cNvPr id="13711" name="Google Shape;13711;p7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7" name="Google Shape;13717;p78"/>
          <p:cNvGrpSpPr/>
          <p:nvPr/>
        </p:nvGrpSpPr>
        <p:grpSpPr>
          <a:xfrm>
            <a:off x="7550258" y="3832670"/>
            <a:ext cx="371395" cy="301279"/>
            <a:chOff x="7550258" y="3832670"/>
            <a:chExt cx="371395" cy="301279"/>
          </a:xfrm>
        </p:grpSpPr>
        <p:sp>
          <p:nvSpPr>
            <p:cNvPr id="13718" name="Google Shape;13718;p7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6" name="Google Shape;13736;p78"/>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7" name="Google Shape;13737;p78"/>
          <p:cNvGrpSpPr/>
          <p:nvPr/>
        </p:nvGrpSpPr>
        <p:grpSpPr>
          <a:xfrm>
            <a:off x="6659725" y="3808035"/>
            <a:ext cx="367608" cy="350548"/>
            <a:chOff x="6659725" y="3808035"/>
            <a:chExt cx="367608" cy="350548"/>
          </a:xfrm>
        </p:grpSpPr>
        <p:sp>
          <p:nvSpPr>
            <p:cNvPr id="13738" name="Google Shape;13738;p7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78"/>
          <p:cNvGrpSpPr/>
          <p:nvPr/>
        </p:nvGrpSpPr>
        <p:grpSpPr>
          <a:xfrm>
            <a:off x="6219391" y="3816756"/>
            <a:ext cx="356627" cy="334252"/>
            <a:chOff x="6219391" y="3816756"/>
            <a:chExt cx="356627" cy="334252"/>
          </a:xfrm>
        </p:grpSpPr>
        <p:sp>
          <p:nvSpPr>
            <p:cNvPr id="13741" name="Google Shape;13741;p7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5" name="Google Shape;13745;p78"/>
          <p:cNvGrpSpPr/>
          <p:nvPr/>
        </p:nvGrpSpPr>
        <p:grpSpPr>
          <a:xfrm>
            <a:off x="5778676" y="3826972"/>
            <a:ext cx="349052" cy="313055"/>
            <a:chOff x="5778676" y="3826972"/>
            <a:chExt cx="349052" cy="313055"/>
          </a:xfrm>
        </p:grpSpPr>
        <p:sp>
          <p:nvSpPr>
            <p:cNvPr id="13746" name="Google Shape;13746;p7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78"/>
          <p:cNvGrpSpPr/>
          <p:nvPr/>
        </p:nvGrpSpPr>
        <p:grpSpPr>
          <a:xfrm>
            <a:off x="5355784" y="3834547"/>
            <a:ext cx="299019" cy="297905"/>
            <a:chOff x="5355784" y="3834547"/>
            <a:chExt cx="299019" cy="297905"/>
          </a:xfrm>
        </p:grpSpPr>
        <p:sp>
          <p:nvSpPr>
            <p:cNvPr id="13752" name="Google Shape;13752;p7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8"/>
          <p:cNvGrpSpPr/>
          <p:nvPr/>
        </p:nvGrpSpPr>
        <p:grpSpPr>
          <a:xfrm>
            <a:off x="8036455" y="3807271"/>
            <a:ext cx="292176" cy="353985"/>
            <a:chOff x="8036455" y="3807271"/>
            <a:chExt cx="292176" cy="353985"/>
          </a:xfrm>
        </p:grpSpPr>
        <p:sp>
          <p:nvSpPr>
            <p:cNvPr id="13757" name="Google Shape;13757;p7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8"/>
          <p:cNvGrpSpPr/>
          <p:nvPr/>
        </p:nvGrpSpPr>
        <p:grpSpPr>
          <a:xfrm>
            <a:off x="4874902" y="3808799"/>
            <a:ext cx="345615" cy="350835"/>
            <a:chOff x="4874902" y="3808799"/>
            <a:chExt cx="345615" cy="350835"/>
          </a:xfrm>
        </p:grpSpPr>
        <p:sp>
          <p:nvSpPr>
            <p:cNvPr id="13760" name="Google Shape;13760;p7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0"/>
        <p:cNvGrpSpPr/>
        <p:nvPr/>
      </p:nvGrpSpPr>
      <p:grpSpPr>
        <a:xfrm>
          <a:off x="0" y="0"/>
          <a:ext cx="0" cy="0"/>
          <a:chOff x="0" y="0"/>
          <a:chExt cx="0" cy="0"/>
        </a:xfrm>
      </p:grpSpPr>
      <p:sp>
        <p:nvSpPr>
          <p:cNvPr id="13781" name="Google Shape;13781;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82" name="Google Shape;13782;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3783" name="Google Shape;13783;p79"/>
          <p:cNvGrpSpPr/>
          <p:nvPr/>
        </p:nvGrpSpPr>
        <p:grpSpPr>
          <a:xfrm>
            <a:off x="2704005" y="4258781"/>
            <a:ext cx="342144" cy="362704"/>
            <a:chOff x="2704005" y="4258781"/>
            <a:chExt cx="342144" cy="362704"/>
          </a:xfrm>
        </p:grpSpPr>
        <p:sp>
          <p:nvSpPr>
            <p:cNvPr id="13784" name="Google Shape;13784;p7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79"/>
          <p:cNvGrpSpPr/>
          <p:nvPr/>
        </p:nvGrpSpPr>
        <p:grpSpPr>
          <a:xfrm>
            <a:off x="2157462" y="4258496"/>
            <a:ext cx="347435" cy="363370"/>
            <a:chOff x="2157462" y="4258496"/>
            <a:chExt cx="347435" cy="363370"/>
          </a:xfrm>
        </p:grpSpPr>
        <p:sp>
          <p:nvSpPr>
            <p:cNvPr id="13792" name="Google Shape;13792;p7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9"/>
          <p:cNvGrpSpPr/>
          <p:nvPr/>
        </p:nvGrpSpPr>
        <p:grpSpPr>
          <a:xfrm>
            <a:off x="4010963" y="3763781"/>
            <a:ext cx="343665" cy="363211"/>
            <a:chOff x="4010963" y="3763781"/>
            <a:chExt cx="343665" cy="363211"/>
          </a:xfrm>
        </p:grpSpPr>
        <p:sp>
          <p:nvSpPr>
            <p:cNvPr id="13796" name="Google Shape;13796;p7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9"/>
          <p:cNvGrpSpPr/>
          <p:nvPr/>
        </p:nvGrpSpPr>
        <p:grpSpPr>
          <a:xfrm>
            <a:off x="2214042" y="3810509"/>
            <a:ext cx="368153" cy="311193"/>
            <a:chOff x="2214042" y="3810509"/>
            <a:chExt cx="368153" cy="311193"/>
          </a:xfrm>
        </p:grpSpPr>
        <p:sp>
          <p:nvSpPr>
            <p:cNvPr id="13802" name="Google Shape;13802;p7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79"/>
          <p:cNvGrpSpPr/>
          <p:nvPr/>
        </p:nvGrpSpPr>
        <p:grpSpPr>
          <a:xfrm>
            <a:off x="1768938" y="3782219"/>
            <a:ext cx="367805" cy="367773"/>
            <a:chOff x="1768938" y="3782219"/>
            <a:chExt cx="367805" cy="367773"/>
          </a:xfrm>
        </p:grpSpPr>
        <p:sp>
          <p:nvSpPr>
            <p:cNvPr id="13805" name="Google Shape;13805;p7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79"/>
          <p:cNvGrpSpPr/>
          <p:nvPr/>
        </p:nvGrpSpPr>
        <p:grpSpPr>
          <a:xfrm>
            <a:off x="2681385" y="3798439"/>
            <a:ext cx="325544" cy="327413"/>
            <a:chOff x="2681385" y="3798439"/>
            <a:chExt cx="325544" cy="327413"/>
          </a:xfrm>
        </p:grpSpPr>
        <p:sp>
          <p:nvSpPr>
            <p:cNvPr id="13811" name="Google Shape;13811;p7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79"/>
          <p:cNvGrpSpPr/>
          <p:nvPr/>
        </p:nvGrpSpPr>
        <p:grpSpPr>
          <a:xfrm>
            <a:off x="6243928" y="4263502"/>
            <a:ext cx="274254" cy="350824"/>
            <a:chOff x="6243928" y="4263502"/>
            <a:chExt cx="274254" cy="350824"/>
          </a:xfrm>
        </p:grpSpPr>
        <p:sp>
          <p:nvSpPr>
            <p:cNvPr id="13819" name="Google Shape;13819;p7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9"/>
          <p:cNvGrpSpPr/>
          <p:nvPr/>
        </p:nvGrpSpPr>
        <p:grpSpPr>
          <a:xfrm>
            <a:off x="3560600" y="3763338"/>
            <a:ext cx="352345" cy="363655"/>
            <a:chOff x="3560600" y="3763338"/>
            <a:chExt cx="352345" cy="363655"/>
          </a:xfrm>
        </p:grpSpPr>
        <p:sp>
          <p:nvSpPr>
            <p:cNvPr id="13828" name="Google Shape;13828;p7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79"/>
          <p:cNvGrpSpPr/>
          <p:nvPr/>
        </p:nvGrpSpPr>
        <p:grpSpPr>
          <a:xfrm>
            <a:off x="5790556" y="4261252"/>
            <a:ext cx="279513" cy="356083"/>
            <a:chOff x="5790556" y="4261252"/>
            <a:chExt cx="279513" cy="356083"/>
          </a:xfrm>
        </p:grpSpPr>
        <p:sp>
          <p:nvSpPr>
            <p:cNvPr id="13832" name="Google Shape;13832;p7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9" name="Google Shape;13839;p79"/>
          <p:cNvGrpSpPr/>
          <p:nvPr/>
        </p:nvGrpSpPr>
        <p:grpSpPr>
          <a:xfrm>
            <a:off x="5341333" y="4261252"/>
            <a:ext cx="278752" cy="356463"/>
            <a:chOff x="5341333" y="4261252"/>
            <a:chExt cx="278752" cy="356463"/>
          </a:xfrm>
        </p:grpSpPr>
        <p:sp>
          <p:nvSpPr>
            <p:cNvPr id="13840" name="Google Shape;13840;p7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7" name="Google Shape;13847;p79"/>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8" name="Google Shape;13848;p79"/>
          <p:cNvGrpSpPr/>
          <p:nvPr/>
        </p:nvGrpSpPr>
        <p:grpSpPr>
          <a:xfrm>
            <a:off x="3103646" y="3766076"/>
            <a:ext cx="360233" cy="362451"/>
            <a:chOff x="3107608" y="3763401"/>
            <a:chExt cx="360233" cy="362451"/>
          </a:xfrm>
        </p:grpSpPr>
        <p:sp>
          <p:nvSpPr>
            <p:cNvPr id="13849" name="Google Shape;13849;p7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9"/>
          <p:cNvGrpSpPr/>
          <p:nvPr/>
        </p:nvGrpSpPr>
        <p:grpSpPr>
          <a:xfrm>
            <a:off x="889343" y="3801227"/>
            <a:ext cx="351585" cy="339705"/>
            <a:chOff x="889343" y="3801227"/>
            <a:chExt cx="351585" cy="339705"/>
          </a:xfrm>
        </p:grpSpPr>
        <p:sp>
          <p:nvSpPr>
            <p:cNvPr id="13853" name="Google Shape;13853;p7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8" name="Google Shape;13858;p79"/>
          <p:cNvGrpSpPr/>
          <p:nvPr/>
        </p:nvGrpSpPr>
        <p:grpSpPr>
          <a:xfrm>
            <a:off x="4896609" y="4260872"/>
            <a:ext cx="278784" cy="355323"/>
            <a:chOff x="4896609" y="4260872"/>
            <a:chExt cx="278784" cy="355323"/>
          </a:xfrm>
        </p:grpSpPr>
        <p:sp>
          <p:nvSpPr>
            <p:cNvPr id="13859" name="Google Shape;13859;p7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5" name="Google Shape;13865;p79"/>
          <p:cNvGrpSpPr/>
          <p:nvPr/>
        </p:nvGrpSpPr>
        <p:grpSpPr>
          <a:xfrm>
            <a:off x="7598438" y="4266131"/>
            <a:ext cx="260283" cy="345914"/>
            <a:chOff x="7598438" y="4266131"/>
            <a:chExt cx="260283" cy="345914"/>
          </a:xfrm>
        </p:grpSpPr>
        <p:sp>
          <p:nvSpPr>
            <p:cNvPr id="13866" name="Google Shape;13866;p7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9"/>
          <p:cNvGrpSpPr/>
          <p:nvPr/>
        </p:nvGrpSpPr>
        <p:grpSpPr>
          <a:xfrm>
            <a:off x="1767069" y="3360146"/>
            <a:ext cx="286324" cy="348163"/>
            <a:chOff x="1767069" y="3360146"/>
            <a:chExt cx="286324" cy="348163"/>
          </a:xfrm>
        </p:grpSpPr>
        <p:sp>
          <p:nvSpPr>
            <p:cNvPr id="13874" name="Google Shape;13874;p7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1" name="Google Shape;13881;p79"/>
          <p:cNvGrpSpPr/>
          <p:nvPr/>
        </p:nvGrpSpPr>
        <p:grpSpPr>
          <a:xfrm>
            <a:off x="7149944" y="4266131"/>
            <a:ext cx="260283" cy="345914"/>
            <a:chOff x="7149944" y="4266131"/>
            <a:chExt cx="260283" cy="345914"/>
          </a:xfrm>
        </p:grpSpPr>
        <p:sp>
          <p:nvSpPr>
            <p:cNvPr id="13882" name="Google Shape;13882;p7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8" name="Google Shape;13888;p79"/>
          <p:cNvGrpSpPr/>
          <p:nvPr/>
        </p:nvGrpSpPr>
        <p:grpSpPr>
          <a:xfrm>
            <a:off x="6695051" y="4259351"/>
            <a:ext cx="270104" cy="360233"/>
            <a:chOff x="6695051" y="4259351"/>
            <a:chExt cx="270104" cy="360233"/>
          </a:xfrm>
        </p:grpSpPr>
        <p:sp>
          <p:nvSpPr>
            <p:cNvPr id="13889" name="Google Shape;13889;p7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79"/>
          <p:cNvGrpSpPr/>
          <p:nvPr/>
        </p:nvGrpSpPr>
        <p:grpSpPr>
          <a:xfrm>
            <a:off x="8047661" y="4257451"/>
            <a:ext cx="277263" cy="362514"/>
            <a:chOff x="8047661" y="4257451"/>
            <a:chExt cx="277263" cy="362514"/>
          </a:xfrm>
        </p:grpSpPr>
        <p:sp>
          <p:nvSpPr>
            <p:cNvPr id="13894" name="Google Shape;13894;p7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79"/>
          <p:cNvGrpSpPr/>
          <p:nvPr/>
        </p:nvGrpSpPr>
        <p:grpSpPr>
          <a:xfrm>
            <a:off x="6248078" y="3784468"/>
            <a:ext cx="277263" cy="356115"/>
            <a:chOff x="6248078" y="3784468"/>
            <a:chExt cx="277263" cy="356115"/>
          </a:xfrm>
        </p:grpSpPr>
        <p:sp>
          <p:nvSpPr>
            <p:cNvPr id="13899" name="Google Shape;13899;p7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4" name="Google Shape;13904;p79"/>
          <p:cNvGrpSpPr/>
          <p:nvPr/>
        </p:nvGrpSpPr>
        <p:grpSpPr>
          <a:xfrm>
            <a:off x="5800725" y="3785989"/>
            <a:ext cx="277644" cy="354594"/>
            <a:chOff x="5800725" y="3785989"/>
            <a:chExt cx="277644" cy="354594"/>
          </a:xfrm>
        </p:grpSpPr>
        <p:sp>
          <p:nvSpPr>
            <p:cNvPr id="13905" name="Google Shape;13905;p7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2" name="Google Shape;13912;p79"/>
          <p:cNvGrpSpPr/>
          <p:nvPr/>
        </p:nvGrpSpPr>
        <p:grpSpPr>
          <a:xfrm>
            <a:off x="2206122" y="3360748"/>
            <a:ext cx="308183" cy="347561"/>
            <a:chOff x="2206122" y="3360748"/>
            <a:chExt cx="308183" cy="347561"/>
          </a:xfrm>
        </p:grpSpPr>
        <p:sp>
          <p:nvSpPr>
            <p:cNvPr id="13913" name="Google Shape;13913;p7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79"/>
          <p:cNvGrpSpPr/>
          <p:nvPr/>
        </p:nvGrpSpPr>
        <p:grpSpPr>
          <a:xfrm>
            <a:off x="5353403" y="3785609"/>
            <a:ext cx="277992" cy="354974"/>
            <a:chOff x="5353403" y="3785609"/>
            <a:chExt cx="277992" cy="354974"/>
          </a:xfrm>
        </p:grpSpPr>
        <p:sp>
          <p:nvSpPr>
            <p:cNvPr id="13919" name="Google Shape;13919;p7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79"/>
          <p:cNvGrpSpPr/>
          <p:nvPr/>
        </p:nvGrpSpPr>
        <p:grpSpPr>
          <a:xfrm>
            <a:off x="4896229" y="3785989"/>
            <a:ext cx="278784" cy="354594"/>
            <a:chOff x="4896229" y="3785989"/>
            <a:chExt cx="278784" cy="354594"/>
          </a:xfrm>
        </p:grpSpPr>
        <p:sp>
          <p:nvSpPr>
            <p:cNvPr id="13926" name="Google Shape;13926;p7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79"/>
          <p:cNvGrpSpPr/>
          <p:nvPr/>
        </p:nvGrpSpPr>
        <p:grpSpPr>
          <a:xfrm>
            <a:off x="7592387" y="3787858"/>
            <a:ext cx="273874" cy="351204"/>
            <a:chOff x="7592387" y="3787858"/>
            <a:chExt cx="273874" cy="351204"/>
          </a:xfrm>
        </p:grpSpPr>
        <p:sp>
          <p:nvSpPr>
            <p:cNvPr id="13933" name="Google Shape;13933;p7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7" name="Google Shape;13937;p79"/>
          <p:cNvGrpSpPr/>
          <p:nvPr/>
        </p:nvGrpSpPr>
        <p:grpSpPr>
          <a:xfrm>
            <a:off x="7145794" y="3787858"/>
            <a:ext cx="274254" cy="350444"/>
            <a:chOff x="7145794" y="3787858"/>
            <a:chExt cx="274254" cy="350444"/>
          </a:xfrm>
        </p:grpSpPr>
        <p:sp>
          <p:nvSpPr>
            <p:cNvPr id="13938" name="Google Shape;13938;p7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79"/>
          <p:cNvGrpSpPr/>
          <p:nvPr/>
        </p:nvGrpSpPr>
        <p:grpSpPr>
          <a:xfrm>
            <a:off x="8054060" y="3787098"/>
            <a:ext cx="266334" cy="353834"/>
            <a:chOff x="8054060" y="3787098"/>
            <a:chExt cx="266334" cy="353834"/>
          </a:xfrm>
        </p:grpSpPr>
        <p:sp>
          <p:nvSpPr>
            <p:cNvPr id="13945" name="Google Shape;13945;p7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79"/>
          <p:cNvGrpSpPr/>
          <p:nvPr/>
        </p:nvGrpSpPr>
        <p:grpSpPr>
          <a:xfrm>
            <a:off x="6702211" y="3782599"/>
            <a:ext cx="270104" cy="361754"/>
            <a:chOff x="6702211" y="3782599"/>
            <a:chExt cx="270104" cy="361754"/>
          </a:xfrm>
        </p:grpSpPr>
        <p:sp>
          <p:nvSpPr>
            <p:cNvPr id="13950" name="Google Shape;13950;p7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79"/>
          <p:cNvGrpSpPr/>
          <p:nvPr/>
        </p:nvGrpSpPr>
        <p:grpSpPr>
          <a:xfrm>
            <a:off x="3516886" y="3438727"/>
            <a:ext cx="391854" cy="269922"/>
            <a:chOff x="3516850" y="3406526"/>
            <a:chExt cx="369674" cy="254644"/>
          </a:xfrm>
        </p:grpSpPr>
        <p:sp>
          <p:nvSpPr>
            <p:cNvPr id="13956" name="Google Shape;13956;p7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79"/>
          <p:cNvGrpSpPr/>
          <p:nvPr/>
        </p:nvGrpSpPr>
        <p:grpSpPr>
          <a:xfrm>
            <a:off x="1310655" y="3360527"/>
            <a:ext cx="306314" cy="347403"/>
            <a:chOff x="1310655" y="3360527"/>
            <a:chExt cx="306314" cy="347403"/>
          </a:xfrm>
        </p:grpSpPr>
        <p:sp>
          <p:nvSpPr>
            <p:cNvPr id="13961" name="Google Shape;13961;p7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9"/>
          <p:cNvGrpSpPr/>
          <p:nvPr/>
        </p:nvGrpSpPr>
        <p:grpSpPr>
          <a:xfrm>
            <a:off x="3119678" y="3360146"/>
            <a:ext cx="269343" cy="348543"/>
            <a:chOff x="3119678" y="3360146"/>
            <a:chExt cx="269343" cy="348543"/>
          </a:xfrm>
        </p:grpSpPr>
        <p:sp>
          <p:nvSpPr>
            <p:cNvPr id="13967" name="Google Shape;13967;p7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4" name="Google Shape;13974;p79"/>
          <p:cNvGrpSpPr/>
          <p:nvPr/>
        </p:nvGrpSpPr>
        <p:grpSpPr>
          <a:xfrm>
            <a:off x="3967213" y="3356947"/>
            <a:ext cx="368185" cy="354753"/>
            <a:chOff x="3967213" y="3356947"/>
            <a:chExt cx="368185" cy="354753"/>
          </a:xfrm>
        </p:grpSpPr>
        <p:sp>
          <p:nvSpPr>
            <p:cNvPr id="13975" name="Google Shape;13975;p7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9"/>
          <p:cNvGrpSpPr/>
          <p:nvPr/>
        </p:nvGrpSpPr>
        <p:grpSpPr>
          <a:xfrm>
            <a:off x="871254" y="3360146"/>
            <a:ext cx="285183" cy="347023"/>
            <a:chOff x="871254" y="3360146"/>
            <a:chExt cx="285183" cy="347023"/>
          </a:xfrm>
        </p:grpSpPr>
        <p:sp>
          <p:nvSpPr>
            <p:cNvPr id="13981" name="Google Shape;13981;p7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9"/>
          <p:cNvGrpSpPr/>
          <p:nvPr/>
        </p:nvGrpSpPr>
        <p:grpSpPr>
          <a:xfrm>
            <a:off x="2665165" y="3360146"/>
            <a:ext cx="281794" cy="349684"/>
            <a:chOff x="2665165" y="3360146"/>
            <a:chExt cx="281794" cy="349684"/>
          </a:xfrm>
        </p:grpSpPr>
        <p:sp>
          <p:nvSpPr>
            <p:cNvPr id="13986" name="Google Shape;13986;p7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1" name="Google Shape;13991;p79"/>
          <p:cNvGrpSpPr/>
          <p:nvPr/>
        </p:nvGrpSpPr>
        <p:grpSpPr>
          <a:xfrm>
            <a:off x="7156344" y="3347696"/>
            <a:ext cx="264465" cy="353074"/>
            <a:chOff x="7156344" y="3347696"/>
            <a:chExt cx="264465" cy="353074"/>
          </a:xfrm>
        </p:grpSpPr>
        <p:sp>
          <p:nvSpPr>
            <p:cNvPr id="13992" name="Google Shape;13992;p7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7" name="Google Shape;13997;p79"/>
          <p:cNvGrpSpPr/>
          <p:nvPr/>
        </p:nvGrpSpPr>
        <p:grpSpPr>
          <a:xfrm>
            <a:off x="6703732" y="3346936"/>
            <a:ext cx="264813" cy="352693"/>
            <a:chOff x="6703732" y="3346936"/>
            <a:chExt cx="264813" cy="352693"/>
          </a:xfrm>
        </p:grpSpPr>
        <p:sp>
          <p:nvSpPr>
            <p:cNvPr id="13998" name="Google Shape;13998;p7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79"/>
          <p:cNvGrpSpPr/>
          <p:nvPr/>
        </p:nvGrpSpPr>
        <p:grpSpPr>
          <a:xfrm>
            <a:off x="6252228" y="3346936"/>
            <a:ext cx="265193" cy="352693"/>
            <a:chOff x="6252228" y="3346936"/>
            <a:chExt cx="265193" cy="352693"/>
          </a:xfrm>
        </p:grpSpPr>
        <p:sp>
          <p:nvSpPr>
            <p:cNvPr id="14004" name="Google Shape;14004;p7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79"/>
          <p:cNvGrpSpPr/>
          <p:nvPr/>
        </p:nvGrpSpPr>
        <p:grpSpPr>
          <a:xfrm>
            <a:off x="5801105" y="3347696"/>
            <a:ext cx="264813" cy="351933"/>
            <a:chOff x="5801105" y="3347696"/>
            <a:chExt cx="264813" cy="351933"/>
          </a:xfrm>
        </p:grpSpPr>
        <p:sp>
          <p:nvSpPr>
            <p:cNvPr id="14008" name="Google Shape;14008;p7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79"/>
          <p:cNvGrpSpPr/>
          <p:nvPr/>
        </p:nvGrpSpPr>
        <p:grpSpPr>
          <a:xfrm>
            <a:off x="5349253" y="3346936"/>
            <a:ext cx="265922" cy="352693"/>
            <a:chOff x="5349253" y="3346936"/>
            <a:chExt cx="265922" cy="352693"/>
          </a:xfrm>
        </p:grpSpPr>
        <p:sp>
          <p:nvSpPr>
            <p:cNvPr id="14013" name="Google Shape;14013;p7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9" name="Google Shape;14019;p79"/>
          <p:cNvGrpSpPr/>
          <p:nvPr/>
        </p:nvGrpSpPr>
        <p:grpSpPr>
          <a:xfrm>
            <a:off x="4907159" y="3346936"/>
            <a:ext cx="264845" cy="354214"/>
            <a:chOff x="4907159" y="3346936"/>
            <a:chExt cx="264845" cy="354214"/>
          </a:xfrm>
        </p:grpSpPr>
        <p:sp>
          <p:nvSpPr>
            <p:cNvPr id="14020" name="Google Shape;14020;p7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79"/>
          <p:cNvGrpSpPr/>
          <p:nvPr/>
        </p:nvGrpSpPr>
        <p:grpSpPr>
          <a:xfrm>
            <a:off x="8048421" y="3334486"/>
            <a:ext cx="276503" cy="369674"/>
            <a:chOff x="8048421" y="3334486"/>
            <a:chExt cx="276503" cy="369674"/>
          </a:xfrm>
        </p:grpSpPr>
        <p:sp>
          <p:nvSpPr>
            <p:cNvPr id="14023" name="Google Shape;14023;p7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79"/>
          <p:cNvGrpSpPr/>
          <p:nvPr/>
        </p:nvGrpSpPr>
        <p:grpSpPr>
          <a:xfrm>
            <a:off x="7575787" y="3329955"/>
            <a:ext cx="295384" cy="376834"/>
            <a:chOff x="7575787" y="3329955"/>
            <a:chExt cx="295384" cy="376834"/>
          </a:xfrm>
        </p:grpSpPr>
        <p:sp>
          <p:nvSpPr>
            <p:cNvPr id="14030" name="Google Shape;14030;p7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79"/>
          <p:cNvGrpSpPr/>
          <p:nvPr/>
        </p:nvGrpSpPr>
        <p:grpSpPr>
          <a:xfrm>
            <a:off x="864062" y="2884503"/>
            <a:ext cx="264084" cy="347783"/>
            <a:chOff x="864062" y="2884503"/>
            <a:chExt cx="264084" cy="347783"/>
          </a:xfrm>
        </p:grpSpPr>
        <p:sp>
          <p:nvSpPr>
            <p:cNvPr id="14037" name="Google Shape;14037;p7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79"/>
          <p:cNvGrpSpPr/>
          <p:nvPr/>
        </p:nvGrpSpPr>
        <p:grpSpPr>
          <a:xfrm>
            <a:off x="3978523" y="2884661"/>
            <a:ext cx="348955" cy="346516"/>
            <a:chOff x="3978523" y="2884661"/>
            <a:chExt cx="348955" cy="346516"/>
          </a:xfrm>
        </p:grpSpPr>
        <p:sp>
          <p:nvSpPr>
            <p:cNvPr id="14048" name="Google Shape;14048;p7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6" name="Google Shape;14056;p79"/>
          <p:cNvGrpSpPr/>
          <p:nvPr/>
        </p:nvGrpSpPr>
        <p:grpSpPr>
          <a:xfrm>
            <a:off x="3527780" y="2885263"/>
            <a:ext cx="347435" cy="345534"/>
            <a:chOff x="3527780" y="2885263"/>
            <a:chExt cx="347435" cy="345534"/>
          </a:xfrm>
        </p:grpSpPr>
        <p:sp>
          <p:nvSpPr>
            <p:cNvPr id="14057" name="Google Shape;14057;p7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79"/>
          <p:cNvGrpSpPr/>
          <p:nvPr/>
        </p:nvGrpSpPr>
        <p:grpSpPr>
          <a:xfrm>
            <a:off x="2239671" y="2884503"/>
            <a:ext cx="218053" cy="348543"/>
            <a:chOff x="2239671" y="2884503"/>
            <a:chExt cx="218053" cy="348543"/>
          </a:xfrm>
        </p:grpSpPr>
        <p:sp>
          <p:nvSpPr>
            <p:cNvPr id="14081" name="Google Shape;14081;p7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79"/>
          <p:cNvGrpSpPr/>
          <p:nvPr/>
        </p:nvGrpSpPr>
        <p:grpSpPr>
          <a:xfrm>
            <a:off x="2691555" y="2884503"/>
            <a:ext cx="215044" cy="348924"/>
            <a:chOff x="2691555" y="2884503"/>
            <a:chExt cx="215044" cy="348924"/>
          </a:xfrm>
        </p:grpSpPr>
        <p:sp>
          <p:nvSpPr>
            <p:cNvPr id="14087" name="Google Shape;14087;p7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9"/>
          <p:cNvGrpSpPr/>
          <p:nvPr/>
        </p:nvGrpSpPr>
        <p:grpSpPr>
          <a:xfrm>
            <a:off x="1770459" y="2884503"/>
            <a:ext cx="254644" cy="348828"/>
            <a:chOff x="1770459" y="2884503"/>
            <a:chExt cx="254644" cy="348828"/>
          </a:xfrm>
        </p:grpSpPr>
        <p:sp>
          <p:nvSpPr>
            <p:cNvPr id="14091" name="Google Shape;14091;p7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9" name="Google Shape;14099;p79"/>
          <p:cNvGrpSpPr/>
          <p:nvPr/>
        </p:nvGrpSpPr>
        <p:grpSpPr>
          <a:xfrm>
            <a:off x="1317466" y="2884883"/>
            <a:ext cx="258382" cy="348543"/>
            <a:chOff x="1317466" y="2884883"/>
            <a:chExt cx="258382" cy="348543"/>
          </a:xfrm>
        </p:grpSpPr>
        <p:sp>
          <p:nvSpPr>
            <p:cNvPr id="14100" name="Google Shape;14100;p7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9"/>
          <p:cNvGrpSpPr/>
          <p:nvPr/>
        </p:nvGrpSpPr>
        <p:grpSpPr>
          <a:xfrm>
            <a:off x="3121167" y="2884883"/>
            <a:ext cx="258414" cy="348543"/>
            <a:chOff x="3121167" y="2884883"/>
            <a:chExt cx="258414" cy="348543"/>
          </a:xfrm>
        </p:grpSpPr>
        <p:sp>
          <p:nvSpPr>
            <p:cNvPr id="14109" name="Google Shape;14109;p7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79"/>
          <p:cNvGrpSpPr/>
          <p:nvPr/>
        </p:nvGrpSpPr>
        <p:grpSpPr>
          <a:xfrm>
            <a:off x="4899999" y="2882095"/>
            <a:ext cx="271244" cy="346801"/>
            <a:chOff x="4899999" y="2882095"/>
            <a:chExt cx="271244" cy="346801"/>
          </a:xfrm>
        </p:grpSpPr>
        <p:sp>
          <p:nvSpPr>
            <p:cNvPr id="14118" name="Google Shape;14118;p7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8" name="Google Shape;14128;p79"/>
          <p:cNvGrpSpPr/>
          <p:nvPr/>
        </p:nvGrpSpPr>
        <p:grpSpPr>
          <a:xfrm>
            <a:off x="7162775" y="2881113"/>
            <a:ext cx="259523" cy="346294"/>
            <a:chOff x="7162775" y="2881113"/>
            <a:chExt cx="259523" cy="346294"/>
          </a:xfrm>
        </p:grpSpPr>
        <p:sp>
          <p:nvSpPr>
            <p:cNvPr id="14129" name="Google Shape;14129;p7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79"/>
          <p:cNvGrpSpPr/>
          <p:nvPr/>
        </p:nvGrpSpPr>
        <p:grpSpPr>
          <a:xfrm>
            <a:off x="6709751" y="2881842"/>
            <a:ext cx="261075" cy="347815"/>
            <a:chOff x="6709751" y="2881842"/>
            <a:chExt cx="261075" cy="347815"/>
          </a:xfrm>
        </p:grpSpPr>
        <p:sp>
          <p:nvSpPr>
            <p:cNvPr id="14136" name="Google Shape;14136;p7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79"/>
          <p:cNvGrpSpPr/>
          <p:nvPr/>
        </p:nvGrpSpPr>
        <p:grpSpPr>
          <a:xfrm>
            <a:off x="5807156" y="2881113"/>
            <a:ext cx="261043" cy="348163"/>
            <a:chOff x="5807156" y="2881113"/>
            <a:chExt cx="261043" cy="348163"/>
          </a:xfrm>
        </p:grpSpPr>
        <p:sp>
          <p:nvSpPr>
            <p:cNvPr id="14143" name="Google Shape;14143;p7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79"/>
          <p:cNvGrpSpPr/>
          <p:nvPr/>
        </p:nvGrpSpPr>
        <p:grpSpPr>
          <a:xfrm>
            <a:off x="5355653" y="2881493"/>
            <a:ext cx="262184" cy="346643"/>
            <a:chOff x="5355653" y="2881493"/>
            <a:chExt cx="262184" cy="346643"/>
          </a:xfrm>
        </p:grpSpPr>
        <p:sp>
          <p:nvSpPr>
            <p:cNvPr id="14149" name="Google Shape;14149;p7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9"/>
          <p:cNvGrpSpPr/>
          <p:nvPr/>
        </p:nvGrpSpPr>
        <p:grpSpPr>
          <a:xfrm>
            <a:off x="8055961" y="2881842"/>
            <a:ext cx="260283" cy="345914"/>
            <a:chOff x="8055961" y="2881842"/>
            <a:chExt cx="260283" cy="345914"/>
          </a:xfrm>
        </p:grpSpPr>
        <p:sp>
          <p:nvSpPr>
            <p:cNvPr id="14155" name="Google Shape;14155;p7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79"/>
          <p:cNvGrpSpPr/>
          <p:nvPr/>
        </p:nvGrpSpPr>
        <p:grpSpPr>
          <a:xfrm>
            <a:off x="7609368" y="2893912"/>
            <a:ext cx="264813" cy="353105"/>
            <a:chOff x="7609368" y="2893912"/>
            <a:chExt cx="264813" cy="353105"/>
          </a:xfrm>
        </p:grpSpPr>
        <p:sp>
          <p:nvSpPr>
            <p:cNvPr id="14160" name="Google Shape;14160;p7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79"/>
          <p:cNvGrpSpPr/>
          <p:nvPr/>
        </p:nvGrpSpPr>
        <p:grpSpPr>
          <a:xfrm>
            <a:off x="6248458" y="2869772"/>
            <a:ext cx="270864" cy="360645"/>
            <a:chOff x="6248458" y="2869772"/>
            <a:chExt cx="270864" cy="360645"/>
          </a:xfrm>
        </p:grpSpPr>
        <p:sp>
          <p:nvSpPr>
            <p:cNvPr id="14167" name="Google Shape;14167;p7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79"/>
          <p:cNvGrpSpPr/>
          <p:nvPr/>
        </p:nvGrpSpPr>
        <p:grpSpPr>
          <a:xfrm>
            <a:off x="3075928" y="2445798"/>
            <a:ext cx="363243" cy="300675"/>
            <a:chOff x="3075928" y="2445798"/>
            <a:chExt cx="363243" cy="300675"/>
          </a:xfrm>
        </p:grpSpPr>
        <p:sp>
          <p:nvSpPr>
            <p:cNvPr id="14173" name="Google Shape;14173;p7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4" name="Google Shape;14184;p79"/>
          <p:cNvGrpSpPr/>
          <p:nvPr/>
        </p:nvGrpSpPr>
        <p:grpSpPr>
          <a:xfrm>
            <a:off x="2633105" y="2431859"/>
            <a:ext cx="363243" cy="328585"/>
            <a:chOff x="2633105" y="2431859"/>
            <a:chExt cx="363243" cy="328585"/>
          </a:xfrm>
        </p:grpSpPr>
        <p:sp>
          <p:nvSpPr>
            <p:cNvPr id="14185" name="Google Shape;14185;p7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3" name="Google Shape;14193;p79"/>
          <p:cNvGrpSpPr/>
          <p:nvPr/>
        </p:nvGrpSpPr>
        <p:grpSpPr>
          <a:xfrm>
            <a:off x="2189142" y="2421310"/>
            <a:ext cx="365904" cy="350064"/>
            <a:chOff x="2189142" y="2421310"/>
            <a:chExt cx="365904" cy="350064"/>
          </a:xfrm>
        </p:grpSpPr>
        <p:sp>
          <p:nvSpPr>
            <p:cNvPr id="14194" name="Google Shape;14194;p7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3" name="Google Shape;14203;p79"/>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4" name="Google Shape;14204;p79"/>
          <p:cNvGrpSpPr/>
          <p:nvPr/>
        </p:nvGrpSpPr>
        <p:grpSpPr>
          <a:xfrm>
            <a:off x="3961923" y="2486317"/>
            <a:ext cx="364415" cy="220936"/>
            <a:chOff x="3961923" y="2486317"/>
            <a:chExt cx="364415" cy="220936"/>
          </a:xfrm>
        </p:grpSpPr>
        <p:sp>
          <p:nvSpPr>
            <p:cNvPr id="14205" name="Google Shape;14205;p7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9" name="Google Shape;14209;p79"/>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0" name="Google Shape;14210;p79"/>
          <p:cNvGrpSpPr/>
          <p:nvPr/>
        </p:nvGrpSpPr>
        <p:grpSpPr>
          <a:xfrm>
            <a:off x="1303876" y="2419377"/>
            <a:ext cx="363275" cy="354626"/>
            <a:chOff x="1303876" y="2419377"/>
            <a:chExt cx="363275" cy="354626"/>
          </a:xfrm>
        </p:grpSpPr>
        <p:sp>
          <p:nvSpPr>
            <p:cNvPr id="14211" name="Google Shape;14211;p7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79"/>
          <p:cNvGrpSpPr/>
          <p:nvPr/>
        </p:nvGrpSpPr>
        <p:grpSpPr>
          <a:xfrm>
            <a:off x="861053" y="2414910"/>
            <a:ext cx="362134" cy="363623"/>
            <a:chOff x="861053" y="2414910"/>
            <a:chExt cx="362134" cy="363623"/>
          </a:xfrm>
        </p:grpSpPr>
        <p:sp>
          <p:nvSpPr>
            <p:cNvPr id="14220" name="Google Shape;14220;p7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79"/>
          <p:cNvGrpSpPr/>
          <p:nvPr/>
        </p:nvGrpSpPr>
        <p:grpSpPr>
          <a:xfrm>
            <a:off x="7594288" y="2415259"/>
            <a:ext cx="279513" cy="355735"/>
            <a:chOff x="7594288" y="2415259"/>
            <a:chExt cx="279513" cy="355735"/>
          </a:xfrm>
        </p:grpSpPr>
        <p:sp>
          <p:nvSpPr>
            <p:cNvPr id="14226" name="Google Shape;14226;p7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2" name="Google Shape;14232;p79"/>
          <p:cNvGrpSpPr/>
          <p:nvPr/>
        </p:nvGrpSpPr>
        <p:grpSpPr>
          <a:xfrm>
            <a:off x="7145794" y="2415639"/>
            <a:ext cx="278784" cy="355735"/>
            <a:chOff x="7145794" y="2415639"/>
            <a:chExt cx="278784" cy="355735"/>
          </a:xfrm>
        </p:grpSpPr>
        <p:sp>
          <p:nvSpPr>
            <p:cNvPr id="14233" name="Google Shape;14233;p7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79"/>
          <p:cNvGrpSpPr/>
          <p:nvPr/>
        </p:nvGrpSpPr>
        <p:grpSpPr>
          <a:xfrm>
            <a:off x="6698441" y="2414530"/>
            <a:ext cx="277644" cy="357984"/>
            <a:chOff x="6698441" y="2414530"/>
            <a:chExt cx="277644" cy="357984"/>
          </a:xfrm>
        </p:grpSpPr>
        <p:sp>
          <p:nvSpPr>
            <p:cNvPr id="14244" name="Google Shape;14244;p7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79"/>
          <p:cNvGrpSpPr/>
          <p:nvPr/>
        </p:nvGrpSpPr>
        <p:grpSpPr>
          <a:xfrm>
            <a:off x="4897750" y="2415639"/>
            <a:ext cx="279513" cy="357255"/>
            <a:chOff x="4897750" y="2415639"/>
            <a:chExt cx="279513" cy="357255"/>
          </a:xfrm>
        </p:grpSpPr>
        <p:sp>
          <p:nvSpPr>
            <p:cNvPr id="14251" name="Google Shape;14251;p7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9" name="Google Shape;14259;p79"/>
          <p:cNvGrpSpPr/>
          <p:nvPr/>
        </p:nvGrpSpPr>
        <p:grpSpPr>
          <a:xfrm>
            <a:off x="5812066" y="2416019"/>
            <a:ext cx="264813" cy="353454"/>
            <a:chOff x="5812066" y="2416019"/>
            <a:chExt cx="264813" cy="353454"/>
          </a:xfrm>
        </p:grpSpPr>
        <p:sp>
          <p:nvSpPr>
            <p:cNvPr id="14260" name="Google Shape;14260;p7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7" name="Google Shape;14267;p79"/>
          <p:cNvGrpSpPr/>
          <p:nvPr/>
        </p:nvGrpSpPr>
        <p:grpSpPr>
          <a:xfrm>
            <a:off x="8054820" y="2416399"/>
            <a:ext cx="264433" cy="353454"/>
            <a:chOff x="8054820" y="2416399"/>
            <a:chExt cx="264433" cy="353454"/>
          </a:xfrm>
        </p:grpSpPr>
        <p:sp>
          <p:nvSpPr>
            <p:cNvPr id="14268" name="Google Shape;14268;p7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79"/>
          <p:cNvGrpSpPr/>
          <p:nvPr/>
        </p:nvGrpSpPr>
        <p:grpSpPr>
          <a:xfrm>
            <a:off x="5356413" y="2413390"/>
            <a:ext cx="271212" cy="361374"/>
            <a:chOff x="5356413" y="2413390"/>
            <a:chExt cx="271212" cy="361374"/>
          </a:xfrm>
        </p:grpSpPr>
        <p:sp>
          <p:nvSpPr>
            <p:cNvPr id="14275" name="Google Shape;14275;p7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79"/>
          <p:cNvGrpSpPr/>
          <p:nvPr/>
        </p:nvGrpSpPr>
        <p:grpSpPr>
          <a:xfrm>
            <a:off x="6255238" y="2412249"/>
            <a:ext cx="271244" cy="360994"/>
            <a:chOff x="6255238" y="2412249"/>
            <a:chExt cx="271244" cy="360994"/>
          </a:xfrm>
        </p:grpSpPr>
        <p:sp>
          <p:nvSpPr>
            <p:cNvPr id="14281" name="Google Shape;14281;p7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7" name="Google Shape;14287;p79"/>
          <p:cNvGrpSpPr/>
          <p:nvPr/>
        </p:nvGrpSpPr>
        <p:grpSpPr>
          <a:xfrm>
            <a:off x="2185372" y="1957799"/>
            <a:ext cx="366664" cy="366981"/>
            <a:chOff x="2185372" y="1957799"/>
            <a:chExt cx="366664" cy="366981"/>
          </a:xfrm>
        </p:grpSpPr>
        <p:sp>
          <p:nvSpPr>
            <p:cNvPr id="14288" name="Google Shape;14288;p7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6" name="Google Shape;14296;p79"/>
          <p:cNvGrpSpPr/>
          <p:nvPr/>
        </p:nvGrpSpPr>
        <p:grpSpPr>
          <a:xfrm>
            <a:off x="1737258" y="1988371"/>
            <a:ext cx="370814" cy="307359"/>
            <a:chOff x="1737258" y="1988371"/>
            <a:chExt cx="370814" cy="307359"/>
          </a:xfrm>
        </p:grpSpPr>
        <p:sp>
          <p:nvSpPr>
            <p:cNvPr id="14297" name="Google Shape;14297;p7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1" name="Google Shape;14301;p79"/>
          <p:cNvGrpSpPr/>
          <p:nvPr/>
        </p:nvGrpSpPr>
        <p:grpSpPr>
          <a:xfrm>
            <a:off x="848983" y="1989511"/>
            <a:ext cx="369294" cy="304350"/>
            <a:chOff x="848983" y="1989511"/>
            <a:chExt cx="369294" cy="304350"/>
          </a:xfrm>
        </p:grpSpPr>
        <p:sp>
          <p:nvSpPr>
            <p:cNvPr id="14302" name="Google Shape;14302;p7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7" name="Google Shape;14307;p79"/>
          <p:cNvGrpSpPr/>
          <p:nvPr/>
        </p:nvGrpSpPr>
        <p:grpSpPr>
          <a:xfrm>
            <a:off x="3074027" y="1983777"/>
            <a:ext cx="380604" cy="313854"/>
            <a:chOff x="3074027" y="1983777"/>
            <a:chExt cx="380604" cy="313854"/>
          </a:xfrm>
        </p:grpSpPr>
        <p:sp>
          <p:nvSpPr>
            <p:cNvPr id="14308" name="Google Shape;14308;p7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3" name="Google Shape;14313;p79"/>
          <p:cNvGrpSpPr/>
          <p:nvPr/>
        </p:nvGrpSpPr>
        <p:grpSpPr>
          <a:xfrm>
            <a:off x="3522521" y="1975857"/>
            <a:ext cx="367013" cy="331278"/>
            <a:chOff x="3522521" y="1975857"/>
            <a:chExt cx="367013" cy="331278"/>
          </a:xfrm>
        </p:grpSpPr>
        <p:sp>
          <p:nvSpPr>
            <p:cNvPr id="14314" name="Google Shape;14314;p7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1" name="Google Shape;14321;p79"/>
          <p:cNvGrpSpPr/>
          <p:nvPr/>
        </p:nvGrpSpPr>
        <p:grpSpPr>
          <a:xfrm>
            <a:off x="2630824" y="1976966"/>
            <a:ext cx="368185" cy="330454"/>
            <a:chOff x="2630824" y="1976966"/>
            <a:chExt cx="368185" cy="330454"/>
          </a:xfrm>
        </p:grpSpPr>
        <p:sp>
          <p:nvSpPr>
            <p:cNvPr id="14322" name="Google Shape;14322;p7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0" name="Google Shape;14330;p79"/>
          <p:cNvGrpSpPr/>
          <p:nvPr/>
        </p:nvGrpSpPr>
        <p:grpSpPr>
          <a:xfrm>
            <a:off x="1293706" y="1966416"/>
            <a:ext cx="369294" cy="350444"/>
            <a:chOff x="1293706" y="1966416"/>
            <a:chExt cx="369294" cy="350444"/>
          </a:xfrm>
        </p:grpSpPr>
        <p:sp>
          <p:nvSpPr>
            <p:cNvPr id="14331" name="Google Shape;14331;p7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9" name="Google Shape;14339;p79"/>
          <p:cNvGrpSpPr/>
          <p:nvPr/>
        </p:nvGrpSpPr>
        <p:grpSpPr>
          <a:xfrm>
            <a:off x="3967213" y="1975477"/>
            <a:ext cx="368185" cy="331816"/>
            <a:chOff x="3967213" y="1975477"/>
            <a:chExt cx="368185" cy="331816"/>
          </a:xfrm>
        </p:grpSpPr>
        <p:sp>
          <p:nvSpPr>
            <p:cNvPr id="14340" name="Google Shape;14340;p7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79"/>
          <p:cNvGrpSpPr/>
          <p:nvPr/>
        </p:nvGrpSpPr>
        <p:grpSpPr>
          <a:xfrm>
            <a:off x="8047661" y="1969046"/>
            <a:ext cx="279132" cy="356875"/>
            <a:chOff x="8047661" y="1969046"/>
            <a:chExt cx="279132" cy="356875"/>
          </a:xfrm>
        </p:grpSpPr>
        <p:sp>
          <p:nvSpPr>
            <p:cNvPr id="14344" name="Google Shape;14344;p7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79"/>
          <p:cNvGrpSpPr/>
          <p:nvPr/>
        </p:nvGrpSpPr>
        <p:grpSpPr>
          <a:xfrm>
            <a:off x="7596157" y="1968159"/>
            <a:ext cx="279544" cy="358142"/>
            <a:chOff x="7596157" y="1968159"/>
            <a:chExt cx="279544" cy="358142"/>
          </a:xfrm>
        </p:grpSpPr>
        <p:sp>
          <p:nvSpPr>
            <p:cNvPr id="14349" name="Google Shape;14349;p7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5" name="Google Shape;14355;p79"/>
          <p:cNvGrpSpPr/>
          <p:nvPr/>
        </p:nvGrpSpPr>
        <p:grpSpPr>
          <a:xfrm>
            <a:off x="7147315" y="1969046"/>
            <a:ext cx="279513" cy="357636"/>
            <a:chOff x="7147315" y="1969046"/>
            <a:chExt cx="279513" cy="357636"/>
          </a:xfrm>
        </p:grpSpPr>
        <p:sp>
          <p:nvSpPr>
            <p:cNvPr id="14356" name="Google Shape;14356;p7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3" name="Google Shape;14363;p79"/>
          <p:cNvGrpSpPr/>
          <p:nvPr/>
        </p:nvGrpSpPr>
        <p:grpSpPr>
          <a:xfrm>
            <a:off x="6697681" y="1968317"/>
            <a:ext cx="280305" cy="359093"/>
            <a:chOff x="6697681" y="1968317"/>
            <a:chExt cx="280305" cy="359093"/>
          </a:xfrm>
        </p:grpSpPr>
        <p:sp>
          <p:nvSpPr>
            <p:cNvPr id="14364" name="Google Shape;14364;p7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79"/>
          <p:cNvGrpSpPr/>
          <p:nvPr/>
        </p:nvGrpSpPr>
        <p:grpSpPr>
          <a:xfrm>
            <a:off x="6248839" y="1967937"/>
            <a:ext cx="280273" cy="358744"/>
            <a:chOff x="6248839" y="1967937"/>
            <a:chExt cx="280273" cy="358744"/>
          </a:xfrm>
        </p:grpSpPr>
        <p:sp>
          <p:nvSpPr>
            <p:cNvPr id="14372" name="Google Shape;14372;p7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8" name="Google Shape;14378;p79"/>
          <p:cNvGrpSpPr/>
          <p:nvPr/>
        </p:nvGrpSpPr>
        <p:grpSpPr>
          <a:xfrm>
            <a:off x="5801485" y="1969046"/>
            <a:ext cx="279164" cy="357794"/>
            <a:chOff x="5801485" y="1969046"/>
            <a:chExt cx="279164" cy="357794"/>
          </a:xfrm>
        </p:grpSpPr>
        <p:sp>
          <p:nvSpPr>
            <p:cNvPr id="14379" name="Google Shape;14379;p7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2" name="Google Shape;14392;p79"/>
          <p:cNvGrpSpPr/>
          <p:nvPr/>
        </p:nvGrpSpPr>
        <p:grpSpPr>
          <a:xfrm>
            <a:off x="5352643" y="1969046"/>
            <a:ext cx="278404" cy="358364"/>
            <a:chOff x="5352643" y="1969046"/>
            <a:chExt cx="278404" cy="358364"/>
          </a:xfrm>
        </p:grpSpPr>
        <p:sp>
          <p:nvSpPr>
            <p:cNvPr id="14393" name="Google Shape;14393;p7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79"/>
          <p:cNvGrpSpPr/>
          <p:nvPr/>
        </p:nvGrpSpPr>
        <p:grpSpPr>
          <a:xfrm>
            <a:off x="4897750" y="1968317"/>
            <a:ext cx="279132" cy="358364"/>
            <a:chOff x="4897750" y="1968317"/>
            <a:chExt cx="279132" cy="358364"/>
          </a:xfrm>
        </p:grpSpPr>
        <p:sp>
          <p:nvSpPr>
            <p:cNvPr id="14398" name="Google Shape;14398;p7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1" name="Google Shape;14411;p79"/>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2" name="Google Shape;14412;p79"/>
          <p:cNvGrpSpPr/>
          <p:nvPr/>
        </p:nvGrpSpPr>
        <p:grpSpPr>
          <a:xfrm>
            <a:off x="1767449" y="1513044"/>
            <a:ext cx="324403" cy="347783"/>
            <a:chOff x="1767449" y="1513044"/>
            <a:chExt cx="324403" cy="347783"/>
          </a:xfrm>
        </p:grpSpPr>
        <p:sp>
          <p:nvSpPr>
            <p:cNvPr id="14413" name="Google Shape;14413;p7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79"/>
          <p:cNvGrpSpPr/>
          <p:nvPr/>
        </p:nvGrpSpPr>
        <p:grpSpPr>
          <a:xfrm>
            <a:off x="4007193" y="1512727"/>
            <a:ext cx="320633" cy="348100"/>
            <a:chOff x="4007193" y="1512727"/>
            <a:chExt cx="320633" cy="348100"/>
          </a:xfrm>
        </p:grpSpPr>
        <p:sp>
          <p:nvSpPr>
            <p:cNvPr id="14423" name="Google Shape;14423;p7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79"/>
          <p:cNvGrpSpPr/>
          <p:nvPr/>
        </p:nvGrpSpPr>
        <p:grpSpPr>
          <a:xfrm>
            <a:off x="3530425" y="1508747"/>
            <a:ext cx="368175" cy="344594"/>
            <a:chOff x="3530425" y="1508747"/>
            <a:chExt cx="368175" cy="344594"/>
          </a:xfrm>
        </p:grpSpPr>
        <p:sp>
          <p:nvSpPr>
            <p:cNvPr id="14429" name="Google Shape;14429;p7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9"/>
          <p:cNvGrpSpPr/>
          <p:nvPr/>
        </p:nvGrpSpPr>
        <p:grpSpPr>
          <a:xfrm>
            <a:off x="3127598" y="1513234"/>
            <a:ext cx="289714" cy="347593"/>
            <a:chOff x="3127598" y="1513234"/>
            <a:chExt cx="289714" cy="347593"/>
          </a:xfrm>
        </p:grpSpPr>
        <p:sp>
          <p:nvSpPr>
            <p:cNvPr id="14434" name="Google Shape;14434;p7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9"/>
          <p:cNvGrpSpPr/>
          <p:nvPr/>
        </p:nvGrpSpPr>
        <p:grpSpPr>
          <a:xfrm>
            <a:off x="2662884" y="1513044"/>
            <a:ext cx="322914" cy="348543"/>
            <a:chOff x="2662884" y="1513044"/>
            <a:chExt cx="322914" cy="348543"/>
          </a:xfrm>
        </p:grpSpPr>
        <p:sp>
          <p:nvSpPr>
            <p:cNvPr id="14440" name="Google Shape;14440;p7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0" name="Google Shape;14450;p79"/>
          <p:cNvGrpSpPr/>
          <p:nvPr/>
        </p:nvGrpSpPr>
        <p:grpSpPr>
          <a:xfrm>
            <a:off x="2232511" y="1512759"/>
            <a:ext cx="299534" cy="348068"/>
            <a:chOff x="2232511" y="1512759"/>
            <a:chExt cx="299534" cy="348068"/>
          </a:xfrm>
        </p:grpSpPr>
        <p:sp>
          <p:nvSpPr>
            <p:cNvPr id="14451" name="Google Shape;14451;p7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2" name="Google Shape;14462;p79"/>
          <p:cNvGrpSpPr/>
          <p:nvPr/>
        </p:nvGrpSpPr>
        <p:grpSpPr>
          <a:xfrm>
            <a:off x="1331406" y="1513361"/>
            <a:ext cx="301784" cy="348607"/>
            <a:chOff x="1331406" y="1513361"/>
            <a:chExt cx="301784" cy="348607"/>
          </a:xfrm>
        </p:grpSpPr>
        <p:sp>
          <p:nvSpPr>
            <p:cNvPr id="14463" name="Google Shape;14463;p7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7" name="Google Shape;14467;p79"/>
          <p:cNvGrpSpPr/>
          <p:nvPr/>
        </p:nvGrpSpPr>
        <p:grpSpPr>
          <a:xfrm>
            <a:off x="7144274" y="1500214"/>
            <a:ext cx="282174" cy="355735"/>
            <a:chOff x="7144274" y="1500214"/>
            <a:chExt cx="282174" cy="355735"/>
          </a:xfrm>
        </p:grpSpPr>
        <p:sp>
          <p:nvSpPr>
            <p:cNvPr id="14468" name="Google Shape;14468;p7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79"/>
          <p:cNvGrpSpPr/>
          <p:nvPr/>
        </p:nvGrpSpPr>
        <p:grpSpPr>
          <a:xfrm>
            <a:off x="6685262" y="1500214"/>
            <a:ext cx="289682" cy="354594"/>
            <a:chOff x="6685262" y="1500214"/>
            <a:chExt cx="289682" cy="354594"/>
          </a:xfrm>
        </p:grpSpPr>
        <p:sp>
          <p:nvSpPr>
            <p:cNvPr id="14475" name="Google Shape;14475;p7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79"/>
          <p:cNvGrpSpPr/>
          <p:nvPr/>
        </p:nvGrpSpPr>
        <p:grpSpPr>
          <a:xfrm>
            <a:off x="6200938" y="1500594"/>
            <a:ext cx="322154" cy="355355"/>
            <a:chOff x="6200938" y="1500594"/>
            <a:chExt cx="322154" cy="355355"/>
          </a:xfrm>
        </p:grpSpPr>
        <p:sp>
          <p:nvSpPr>
            <p:cNvPr id="14480" name="Google Shape;14480;p7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5" name="Google Shape;14485;p79"/>
          <p:cNvGrpSpPr/>
          <p:nvPr/>
        </p:nvGrpSpPr>
        <p:grpSpPr>
          <a:xfrm>
            <a:off x="5289631" y="1500214"/>
            <a:ext cx="332355" cy="354974"/>
            <a:chOff x="5289631" y="1500214"/>
            <a:chExt cx="332355" cy="354974"/>
          </a:xfrm>
        </p:grpSpPr>
        <p:sp>
          <p:nvSpPr>
            <p:cNvPr id="14486" name="Google Shape;14486;p7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2" name="Google Shape;14492;p79"/>
          <p:cNvGrpSpPr/>
          <p:nvPr/>
        </p:nvGrpSpPr>
        <p:grpSpPr>
          <a:xfrm>
            <a:off x="5748295" y="1499833"/>
            <a:ext cx="323294" cy="356115"/>
            <a:chOff x="5748295" y="1499833"/>
            <a:chExt cx="323294" cy="356115"/>
          </a:xfrm>
        </p:grpSpPr>
        <p:sp>
          <p:nvSpPr>
            <p:cNvPr id="14493" name="Google Shape;14493;p7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0" name="Google Shape;14500;p79"/>
          <p:cNvGrpSpPr/>
          <p:nvPr/>
        </p:nvGrpSpPr>
        <p:grpSpPr>
          <a:xfrm>
            <a:off x="8047661" y="1501037"/>
            <a:ext cx="278404" cy="355260"/>
            <a:chOff x="8047661" y="1501037"/>
            <a:chExt cx="278404" cy="355260"/>
          </a:xfrm>
        </p:grpSpPr>
        <p:sp>
          <p:nvSpPr>
            <p:cNvPr id="14501" name="Google Shape;14501;p7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79"/>
          <p:cNvGrpSpPr/>
          <p:nvPr/>
        </p:nvGrpSpPr>
        <p:grpSpPr>
          <a:xfrm>
            <a:off x="4903389" y="1500214"/>
            <a:ext cx="267854" cy="355735"/>
            <a:chOff x="4903389" y="1500214"/>
            <a:chExt cx="267854" cy="355735"/>
          </a:xfrm>
        </p:grpSpPr>
        <p:sp>
          <p:nvSpPr>
            <p:cNvPr id="14506" name="Google Shape;14506;p7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1" name="Google Shape;14511;p79"/>
          <p:cNvGrpSpPr/>
          <p:nvPr/>
        </p:nvGrpSpPr>
        <p:grpSpPr>
          <a:xfrm>
            <a:off x="7613518" y="1501354"/>
            <a:ext cx="264433" cy="353074"/>
            <a:chOff x="7613518" y="1501354"/>
            <a:chExt cx="264433" cy="353074"/>
          </a:xfrm>
        </p:grpSpPr>
        <p:sp>
          <p:nvSpPr>
            <p:cNvPr id="14512" name="Google Shape;14512;p7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21"/>
        <p:cNvGrpSpPr/>
        <p:nvPr/>
      </p:nvGrpSpPr>
      <p:grpSpPr>
        <a:xfrm>
          <a:off x="0" y="0"/>
          <a:ext cx="0" cy="0"/>
          <a:chOff x="0" y="0"/>
          <a:chExt cx="0" cy="0"/>
        </a:xfrm>
      </p:grpSpPr>
      <p:sp>
        <p:nvSpPr>
          <p:cNvPr id="14522" name="Google Shape;14522;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23" name="Google Shape;14523;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24" name="Google Shape;14524;p80"/>
          <p:cNvGrpSpPr/>
          <p:nvPr/>
        </p:nvGrpSpPr>
        <p:grpSpPr>
          <a:xfrm>
            <a:off x="1757085" y="1500675"/>
            <a:ext cx="371069" cy="359396"/>
            <a:chOff x="1757085" y="1500675"/>
            <a:chExt cx="371069" cy="359396"/>
          </a:xfrm>
        </p:grpSpPr>
        <p:sp>
          <p:nvSpPr>
            <p:cNvPr id="14525" name="Google Shape;14525;p8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80"/>
          <p:cNvGrpSpPr/>
          <p:nvPr/>
        </p:nvGrpSpPr>
        <p:grpSpPr>
          <a:xfrm>
            <a:off x="2774209" y="1954691"/>
            <a:ext cx="116693" cy="374186"/>
            <a:chOff x="2774209" y="1954691"/>
            <a:chExt cx="116693" cy="374186"/>
          </a:xfrm>
        </p:grpSpPr>
        <p:sp>
          <p:nvSpPr>
            <p:cNvPr id="14555" name="Google Shape;14555;p8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80"/>
          <p:cNvGrpSpPr/>
          <p:nvPr/>
        </p:nvGrpSpPr>
        <p:grpSpPr>
          <a:xfrm>
            <a:off x="4017435" y="1499912"/>
            <a:ext cx="315092" cy="359397"/>
            <a:chOff x="4017435" y="1499912"/>
            <a:chExt cx="315092" cy="359397"/>
          </a:xfrm>
        </p:grpSpPr>
        <p:sp>
          <p:nvSpPr>
            <p:cNvPr id="14558" name="Google Shape;14558;p8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80"/>
          <p:cNvGrpSpPr/>
          <p:nvPr/>
        </p:nvGrpSpPr>
        <p:grpSpPr>
          <a:xfrm>
            <a:off x="3963652" y="1999759"/>
            <a:ext cx="374154" cy="284050"/>
            <a:chOff x="3963652" y="1999759"/>
            <a:chExt cx="374154" cy="284050"/>
          </a:xfrm>
        </p:grpSpPr>
        <p:sp>
          <p:nvSpPr>
            <p:cNvPr id="14561" name="Google Shape;14561;p8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4" name="Google Shape;14564;p80"/>
          <p:cNvGrpSpPr/>
          <p:nvPr/>
        </p:nvGrpSpPr>
        <p:grpSpPr>
          <a:xfrm>
            <a:off x="1777536" y="2014866"/>
            <a:ext cx="376444" cy="253772"/>
            <a:chOff x="1777536" y="2014866"/>
            <a:chExt cx="376444" cy="253772"/>
          </a:xfrm>
        </p:grpSpPr>
        <p:sp>
          <p:nvSpPr>
            <p:cNvPr id="14565" name="Google Shape;14565;p8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80"/>
          <p:cNvGrpSpPr/>
          <p:nvPr/>
        </p:nvGrpSpPr>
        <p:grpSpPr>
          <a:xfrm>
            <a:off x="1309875" y="2057326"/>
            <a:ext cx="374154" cy="169680"/>
            <a:chOff x="1309875" y="2057326"/>
            <a:chExt cx="374154" cy="169680"/>
          </a:xfrm>
        </p:grpSpPr>
        <p:sp>
          <p:nvSpPr>
            <p:cNvPr id="14571" name="Google Shape;14571;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82" name="Google Shape;14582;p80"/>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3" name="Google Shape;14583;p80"/>
          <p:cNvGrpSpPr/>
          <p:nvPr/>
        </p:nvGrpSpPr>
        <p:grpSpPr>
          <a:xfrm>
            <a:off x="2347450" y="1954564"/>
            <a:ext cx="113639" cy="373168"/>
            <a:chOff x="2347450" y="1954564"/>
            <a:chExt cx="113639" cy="373168"/>
          </a:xfrm>
        </p:grpSpPr>
        <p:sp>
          <p:nvSpPr>
            <p:cNvPr id="14584" name="Google Shape;14584;p8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86" name="Google Shape;14586;p80"/>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7" name="Google Shape;14587;p80"/>
          <p:cNvGrpSpPr/>
          <p:nvPr/>
        </p:nvGrpSpPr>
        <p:grpSpPr>
          <a:xfrm>
            <a:off x="3110102" y="1499880"/>
            <a:ext cx="330613" cy="358379"/>
            <a:chOff x="3110102" y="1499880"/>
            <a:chExt cx="330613" cy="358379"/>
          </a:xfrm>
        </p:grpSpPr>
        <p:sp>
          <p:nvSpPr>
            <p:cNvPr id="14588" name="Google Shape;14588;p8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5" name="Google Shape;14595;p80"/>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6" name="Google Shape;14596;p80"/>
          <p:cNvGrpSpPr/>
          <p:nvPr/>
        </p:nvGrpSpPr>
        <p:grpSpPr>
          <a:xfrm>
            <a:off x="3485575" y="1999759"/>
            <a:ext cx="373772" cy="284050"/>
            <a:chOff x="3531200" y="1999759"/>
            <a:chExt cx="373772" cy="284050"/>
          </a:xfrm>
        </p:grpSpPr>
        <p:sp>
          <p:nvSpPr>
            <p:cNvPr id="14597" name="Google Shape;14597;p8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80"/>
          <p:cNvGrpSpPr/>
          <p:nvPr/>
        </p:nvGrpSpPr>
        <p:grpSpPr>
          <a:xfrm>
            <a:off x="2667058" y="1500293"/>
            <a:ext cx="330231" cy="359015"/>
            <a:chOff x="2667058" y="1500293"/>
            <a:chExt cx="330231" cy="359015"/>
          </a:xfrm>
        </p:grpSpPr>
        <p:sp>
          <p:nvSpPr>
            <p:cNvPr id="14602" name="Google Shape;14602;p8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0" name="Google Shape;14620;p80"/>
          <p:cNvGrpSpPr/>
          <p:nvPr/>
        </p:nvGrpSpPr>
        <p:grpSpPr>
          <a:xfrm>
            <a:off x="3567553" y="1499912"/>
            <a:ext cx="320022" cy="359778"/>
            <a:chOff x="3567553" y="1499912"/>
            <a:chExt cx="320022" cy="359778"/>
          </a:xfrm>
        </p:grpSpPr>
        <p:sp>
          <p:nvSpPr>
            <p:cNvPr id="14621" name="Google Shape;14621;p8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80"/>
          <p:cNvGrpSpPr/>
          <p:nvPr/>
        </p:nvGrpSpPr>
        <p:grpSpPr>
          <a:xfrm>
            <a:off x="1309875" y="1499912"/>
            <a:ext cx="359015" cy="358633"/>
            <a:chOff x="1309875" y="1499912"/>
            <a:chExt cx="359015" cy="358633"/>
          </a:xfrm>
        </p:grpSpPr>
        <p:sp>
          <p:nvSpPr>
            <p:cNvPr id="14628" name="Google Shape;14628;p8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7" name="Google Shape;14637;p80"/>
          <p:cNvGrpSpPr/>
          <p:nvPr/>
        </p:nvGrpSpPr>
        <p:grpSpPr>
          <a:xfrm>
            <a:off x="2219466" y="1500293"/>
            <a:ext cx="330613" cy="359015"/>
            <a:chOff x="2219466" y="1500293"/>
            <a:chExt cx="330613" cy="359015"/>
          </a:xfrm>
        </p:grpSpPr>
        <p:sp>
          <p:nvSpPr>
            <p:cNvPr id="14638" name="Google Shape;14638;p8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0" name="Google Shape;14640;p80"/>
          <p:cNvGrpSpPr/>
          <p:nvPr/>
        </p:nvGrpSpPr>
        <p:grpSpPr>
          <a:xfrm>
            <a:off x="5343544" y="1509358"/>
            <a:ext cx="244676" cy="351095"/>
            <a:chOff x="5343544" y="1509358"/>
            <a:chExt cx="244676" cy="351095"/>
          </a:xfrm>
        </p:grpSpPr>
        <p:sp>
          <p:nvSpPr>
            <p:cNvPr id="14641" name="Google Shape;14641;p8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80"/>
          <p:cNvGrpSpPr/>
          <p:nvPr/>
        </p:nvGrpSpPr>
        <p:grpSpPr>
          <a:xfrm>
            <a:off x="4882340" y="1509358"/>
            <a:ext cx="246171" cy="351095"/>
            <a:chOff x="4882340" y="1509358"/>
            <a:chExt cx="246171" cy="351095"/>
          </a:xfrm>
        </p:grpSpPr>
        <p:sp>
          <p:nvSpPr>
            <p:cNvPr id="14645" name="Google Shape;14645;p8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0" name="Google Shape;14650;p80"/>
          <p:cNvGrpSpPr/>
          <p:nvPr/>
        </p:nvGrpSpPr>
        <p:grpSpPr>
          <a:xfrm>
            <a:off x="6273204" y="1509008"/>
            <a:ext cx="236343" cy="351445"/>
            <a:chOff x="6273204" y="1509008"/>
            <a:chExt cx="236343" cy="351445"/>
          </a:xfrm>
        </p:grpSpPr>
        <p:sp>
          <p:nvSpPr>
            <p:cNvPr id="14651" name="Google Shape;14651;p8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3" name="Google Shape;14653;p80"/>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4" name="Google Shape;14654;p80"/>
          <p:cNvGrpSpPr/>
          <p:nvPr/>
        </p:nvGrpSpPr>
        <p:grpSpPr>
          <a:xfrm>
            <a:off x="7219530" y="1508244"/>
            <a:ext cx="191625" cy="352209"/>
            <a:chOff x="7219530" y="1508244"/>
            <a:chExt cx="191625" cy="352209"/>
          </a:xfrm>
        </p:grpSpPr>
        <p:sp>
          <p:nvSpPr>
            <p:cNvPr id="14655" name="Google Shape;14655;p8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80"/>
          <p:cNvGrpSpPr/>
          <p:nvPr/>
        </p:nvGrpSpPr>
        <p:grpSpPr>
          <a:xfrm>
            <a:off x="7699309" y="1508626"/>
            <a:ext cx="154922" cy="351827"/>
            <a:chOff x="7699309" y="1508626"/>
            <a:chExt cx="154922" cy="351827"/>
          </a:xfrm>
        </p:grpSpPr>
        <p:sp>
          <p:nvSpPr>
            <p:cNvPr id="14658" name="Google Shape;14658;p8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80"/>
          <p:cNvGrpSpPr/>
          <p:nvPr/>
        </p:nvGrpSpPr>
        <p:grpSpPr>
          <a:xfrm>
            <a:off x="8161690" y="1509008"/>
            <a:ext cx="153396" cy="351064"/>
            <a:chOff x="8161690" y="1509008"/>
            <a:chExt cx="153396" cy="351064"/>
          </a:xfrm>
        </p:grpSpPr>
        <p:sp>
          <p:nvSpPr>
            <p:cNvPr id="14666" name="Google Shape;14666;p8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0" name="Google Shape;14670;p80"/>
          <p:cNvGrpSpPr/>
          <p:nvPr/>
        </p:nvGrpSpPr>
        <p:grpSpPr>
          <a:xfrm>
            <a:off x="6746940" y="1508881"/>
            <a:ext cx="213221" cy="352304"/>
            <a:chOff x="6746940" y="1508881"/>
            <a:chExt cx="213221" cy="352304"/>
          </a:xfrm>
        </p:grpSpPr>
        <p:sp>
          <p:nvSpPr>
            <p:cNvPr id="14671" name="Google Shape;14671;p8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80"/>
          <p:cNvGrpSpPr/>
          <p:nvPr/>
        </p:nvGrpSpPr>
        <p:grpSpPr>
          <a:xfrm>
            <a:off x="5770336" y="2007615"/>
            <a:ext cx="350682" cy="292097"/>
            <a:chOff x="5770336" y="2007615"/>
            <a:chExt cx="350682" cy="292097"/>
          </a:xfrm>
        </p:grpSpPr>
        <p:sp>
          <p:nvSpPr>
            <p:cNvPr id="14676" name="Google Shape;14676;p8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0" name="Google Shape;14680;p80"/>
          <p:cNvGrpSpPr/>
          <p:nvPr/>
        </p:nvGrpSpPr>
        <p:grpSpPr>
          <a:xfrm>
            <a:off x="5326878" y="1980358"/>
            <a:ext cx="350332" cy="346229"/>
            <a:chOff x="5326878" y="1980358"/>
            <a:chExt cx="350332" cy="346229"/>
          </a:xfrm>
        </p:grpSpPr>
        <p:sp>
          <p:nvSpPr>
            <p:cNvPr id="14681" name="Google Shape;14681;p8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5" name="Google Shape;14685;p80"/>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6" name="Google Shape;14686;p80"/>
          <p:cNvGrpSpPr/>
          <p:nvPr/>
        </p:nvGrpSpPr>
        <p:grpSpPr>
          <a:xfrm>
            <a:off x="4883835" y="1992571"/>
            <a:ext cx="350300" cy="323043"/>
            <a:chOff x="4883835" y="1992571"/>
            <a:chExt cx="350300" cy="323043"/>
          </a:xfrm>
        </p:grpSpPr>
        <p:sp>
          <p:nvSpPr>
            <p:cNvPr id="14687" name="Google Shape;14687;p8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80"/>
          <p:cNvGrpSpPr/>
          <p:nvPr/>
        </p:nvGrpSpPr>
        <p:grpSpPr>
          <a:xfrm>
            <a:off x="7548967" y="1978927"/>
            <a:ext cx="333285" cy="349950"/>
            <a:chOff x="7548967" y="1978927"/>
            <a:chExt cx="333285" cy="349950"/>
          </a:xfrm>
        </p:grpSpPr>
        <p:sp>
          <p:nvSpPr>
            <p:cNvPr id="14694" name="Google Shape;14694;p8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1" name="Google Shape;14701;p80"/>
          <p:cNvGrpSpPr/>
          <p:nvPr/>
        </p:nvGrpSpPr>
        <p:grpSpPr>
          <a:xfrm>
            <a:off x="6214142" y="1978927"/>
            <a:ext cx="346515" cy="350300"/>
            <a:chOff x="6214142" y="1978927"/>
            <a:chExt cx="346515" cy="350300"/>
          </a:xfrm>
        </p:grpSpPr>
        <p:sp>
          <p:nvSpPr>
            <p:cNvPr id="14702" name="Google Shape;14702;p8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4" name="Google Shape;14704;p80"/>
          <p:cNvGrpSpPr/>
          <p:nvPr/>
        </p:nvGrpSpPr>
        <p:grpSpPr>
          <a:xfrm>
            <a:off x="7105923" y="1978545"/>
            <a:ext cx="333285" cy="350682"/>
            <a:chOff x="7105923" y="1978545"/>
            <a:chExt cx="333285" cy="350682"/>
          </a:xfrm>
        </p:grpSpPr>
        <p:sp>
          <p:nvSpPr>
            <p:cNvPr id="14705" name="Google Shape;14705;p8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2" name="Google Shape;14712;p80"/>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0"/>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4" name="Google Shape;14714;p80"/>
          <p:cNvGrpSpPr/>
          <p:nvPr/>
        </p:nvGrpSpPr>
        <p:grpSpPr>
          <a:xfrm>
            <a:off x="3616406" y="2422352"/>
            <a:ext cx="203393" cy="351827"/>
            <a:chOff x="3616406" y="2422352"/>
            <a:chExt cx="203393" cy="351827"/>
          </a:xfrm>
        </p:grpSpPr>
        <p:sp>
          <p:nvSpPr>
            <p:cNvPr id="14715" name="Google Shape;14715;p8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80"/>
          <p:cNvGrpSpPr/>
          <p:nvPr/>
        </p:nvGrpSpPr>
        <p:grpSpPr>
          <a:xfrm>
            <a:off x="878187" y="2421970"/>
            <a:ext cx="272696" cy="351827"/>
            <a:chOff x="913012" y="2421970"/>
            <a:chExt cx="272696" cy="351827"/>
          </a:xfrm>
        </p:grpSpPr>
        <p:sp>
          <p:nvSpPr>
            <p:cNvPr id="14718" name="Google Shape;14718;p8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2" name="Google Shape;14722;p80"/>
          <p:cNvGrpSpPr/>
          <p:nvPr/>
        </p:nvGrpSpPr>
        <p:grpSpPr>
          <a:xfrm>
            <a:off x="2274743" y="2422352"/>
            <a:ext cx="255649" cy="351445"/>
            <a:chOff x="2274743" y="2422352"/>
            <a:chExt cx="255649" cy="351445"/>
          </a:xfrm>
        </p:grpSpPr>
        <p:sp>
          <p:nvSpPr>
            <p:cNvPr id="14723" name="Google Shape;14723;p8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6" name="Google Shape;14726;p80"/>
          <p:cNvGrpSpPr/>
          <p:nvPr/>
        </p:nvGrpSpPr>
        <p:grpSpPr>
          <a:xfrm>
            <a:off x="2708723" y="2421239"/>
            <a:ext cx="246552" cy="352558"/>
            <a:chOff x="2708723" y="2421239"/>
            <a:chExt cx="246552" cy="352558"/>
          </a:xfrm>
        </p:grpSpPr>
        <p:sp>
          <p:nvSpPr>
            <p:cNvPr id="14727" name="Google Shape;14727;p8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9" name="Google Shape;14729;p80"/>
          <p:cNvGrpSpPr/>
          <p:nvPr/>
        </p:nvGrpSpPr>
        <p:grpSpPr>
          <a:xfrm>
            <a:off x="1835485" y="2422352"/>
            <a:ext cx="259433" cy="350714"/>
            <a:chOff x="1835485" y="2422352"/>
            <a:chExt cx="259433" cy="350714"/>
          </a:xfrm>
        </p:grpSpPr>
        <p:sp>
          <p:nvSpPr>
            <p:cNvPr id="14730" name="Google Shape;14730;p8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7" name="Google Shape;14737;p80"/>
          <p:cNvGrpSpPr/>
          <p:nvPr/>
        </p:nvGrpSpPr>
        <p:grpSpPr>
          <a:xfrm>
            <a:off x="3150240" y="2422352"/>
            <a:ext cx="212489" cy="351445"/>
            <a:chOff x="3150240" y="2422352"/>
            <a:chExt cx="212489" cy="351445"/>
          </a:xfrm>
        </p:grpSpPr>
        <p:sp>
          <p:nvSpPr>
            <p:cNvPr id="14738" name="Google Shape;14738;p8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80"/>
          <p:cNvGrpSpPr/>
          <p:nvPr/>
        </p:nvGrpSpPr>
        <p:grpSpPr>
          <a:xfrm>
            <a:off x="1367060" y="2422129"/>
            <a:ext cx="269261" cy="352050"/>
            <a:chOff x="1367060" y="2422129"/>
            <a:chExt cx="269261" cy="352050"/>
          </a:xfrm>
        </p:grpSpPr>
        <p:sp>
          <p:nvSpPr>
            <p:cNvPr id="14741" name="Google Shape;14741;p8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5" name="Google Shape;14755;p80"/>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56" name="Google Shape;14756;p80"/>
          <p:cNvGrpSpPr/>
          <p:nvPr/>
        </p:nvGrpSpPr>
        <p:grpSpPr>
          <a:xfrm>
            <a:off x="4882690" y="2425405"/>
            <a:ext cx="274573" cy="350682"/>
            <a:chOff x="4882690" y="2425405"/>
            <a:chExt cx="274573" cy="350682"/>
          </a:xfrm>
        </p:grpSpPr>
        <p:sp>
          <p:nvSpPr>
            <p:cNvPr id="14757" name="Google Shape;14757;p8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9" name="Google Shape;14759;p80"/>
          <p:cNvGrpSpPr/>
          <p:nvPr/>
        </p:nvGrpSpPr>
        <p:grpSpPr>
          <a:xfrm>
            <a:off x="6627639" y="2443884"/>
            <a:ext cx="355993" cy="313247"/>
            <a:chOff x="6627639" y="2443884"/>
            <a:chExt cx="355993" cy="313247"/>
          </a:xfrm>
        </p:grpSpPr>
        <p:sp>
          <p:nvSpPr>
            <p:cNvPr id="14760" name="Google Shape;14760;p8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3" name="Google Shape;14763;p80"/>
          <p:cNvGrpSpPr/>
          <p:nvPr/>
        </p:nvGrpSpPr>
        <p:grpSpPr>
          <a:xfrm>
            <a:off x="6183451" y="2462140"/>
            <a:ext cx="351445" cy="277976"/>
            <a:chOff x="6183451" y="2462140"/>
            <a:chExt cx="351445" cy="277976"/>
          </a:xfrm>
        </p:grpSpPr>
        <p:sp>
          <p:nvSpPr>
            <p:cNvPr id="14764" name="Google Shape;14764;p8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80"/>
          <p:cNvGrpSpPr/>
          <p:nvPr/>
        </p:nvGrpSpPr>
        <p:grpSpPr>
          <a:xfrm>
            <a:off x="5735477" y="2429858"/>
            <a:ext cx="353354" cy="341299"/>
            <a:chOff x="5735477" y="2429858"/>
            <a:chExt cx="353354" cy="341299"/>
          </a:xfrm>
        </p:grpSpPr>
        <p:sp>
          <p:nvSpPr>
            <p:cNvPr id="14772" name="Google Shape;14772;p8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80"/>
          <p:cNvGrpSpPr/>
          <p:nvPr/>
        </p:nvGrpSpPr>
        <p:grpSpPr>
          <a:xfrm>
            <a:off x="5243735" y="2446973"/>
            <a:ext cx="405255" cy="275499"/>
            <a:chOff x="5283337" y="2478774"/>
            <a:chExt cx="358633" cy="243913"/>
          </a:xfrm>
        </p:grpSpPr>
        <p:sp>
          <p:nvSpPr>
            <p:cNvPr id="14779" name="Google Shape;14779;p8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6" name="Google Shape;14796;p80"/>
          <p:cNvGrpSpPr/>
          <p:nvPr/>
        </p:nvGrpSpPr>
        <p:grpSpPr>
          <a:xfrm>
            <a:off x="7964753" y="2470823"/>
            <a:ext cx="362068" cy="258670"/>
            <a:chOff x="7964753" y="2470823"/>
            <a:chExt cx="362068" cy="258670"/>
          </a:xfrm>
        </p:grpSpPr>
        <p:sp>
          <p:nvSpPr>
            <p:cNvPr id="14797" name="Google Shape;14797;p8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6" name="Google Shape;14806;p80"/>
          <p:cNvGrpSpPr/>
          <p:nvPr/>
        </p:nvGrpSpPr>
        <p:grpSpPr>
          <a:xfrm>
            <a:off x="7524349" y="2456447"/>
            <a:ext cx="350332" cy="288948"/>
            <a:chOff x="7524349" y="2456447"/>
            <a:chExt cx="350332" cy="288948"/>
          </a:xfrm>
        </p:grpSpPr>
        <p:sp>
          <p:nvSpPr>
            <p:cNvPr id="14807" name="Google Shape;14807;p8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2" name="Google Shape;14812;p80"/>
          <p:cNvGrpSpPr/>
          <p:nvPr/>
        </p:nvGrpSpPr>
        <p:grpSpPr>
          <a:xfrm>
            <a:off x="3972749" y="2894211"/>
            <a:ext cx="355230" cy="356725"/>
            <a:chOff x="3972749" y="2894211"/>
            <a:chExt cx="355230" cy="356725"/>
          </a:xfrm>
        </p:grpSpPr>
        <p:sp>
          <p:nvSpPr>
            <p:cNvPr id="14813" name="Google Shape;14813;p8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8" name="Google Shape;14818;p80"/>
          <p:cNvGrpSpPr/>
          <p:nvPr/>
        </p:nvGrpSpPr>
        <p:grpSpPr>
          <a:xfrm>
            <a:off x="3527797" y="2918796"/>
            <a:ext cx="355993" cy="307904"/>
            <a:chOff x="3527797" y="2918796"/>
            <a:chExt cx="355993" cy="307904"/>
          </a:xfrm>
        </p:grpSpPr>
        <p:sp>
          <p:nvSpPr>
            <p:cNvPr id="14819" name="Google Shape;14819;p8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80"/>
          <p:cNvGrpSpPr/>
          <p:nvPr/>
        </p:nvGrpSpPr>
        <p:grpSpPr>
          <a:xfrm>
            <a:off x="3082845" y="2920959"/>
            <a:ext cx="356375" cy="302338"/>
            <a:chOff x="3082845" y="2920959"/>
            <a:chExt cx="356375" cy="302338"/>
          </a:xfrm>
        </p:grpSpPr>
        <p:sp>
          <p:nvSpPr>
            <p:cNvPr id="14830" name="Google Shape;14830;p8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2" name="Google Shape;14832;p80"/>
          <p:cNvGrpSpPr/>
          <p:nvPr/>
        </p:nvGrpSpPr>
        <p:grpSpPr>
          <a:xfrm>
            <a:off x="2639038" y="2894942"/>
            <a:ext cx="355612" cy="355612"/>
            <a:chOff x="2639038" y="2894942"/>
            <a:chExt cx="355612" cy="355612"/>
          </a:xfrm>
        </p:grpSpPr>
        <p:sp>
          <p:nvSpPr>
            <p:cNvPr id="14833" name="Google Shape;14833;p8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5" name="Google Shape;14835;p80"/>
          <p:cNvGrpSpPr/>
          <p:nvPr/>
        </p:nvGrpSpPr>
        <p:grpSpPr>
          <a:xfrm>
            <a:off x="2194468" y="2938865"/>
            <a:ext cx="355993" cy="267766"/>
            <a:chOff x="2194468" y="2938865"/>
            <a:chExt cx="355993" cy="267766"/>
          </a:xfrm>
        </p:grpSpPr>
        <p:sp>
          <p:nvSpPr>
            <p:cNvPr id="14836" name="Google Shape;14836;p8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6" name="Google Shape;14856;p80"/>
          <p:cNvGrpSpPr/>
          <p:nvPr/>
        </p:nvGrpSpPr>
        <p:grpSpPr>
          <a:xfrm>
            <a:off x="1749897" y="2894561"/>
            <a:ext cx="355993" cy="355612"/>
            <a:chOff x="1749897" y="2894561"/>
            <a:chExt cx="355993" cy="355612"/>
          </a:xfrm>
        </p:grpSpPr>
        <p:sp>
          <p:nvSpPr>
            <p:cNvPr id="14857" name="Google Shape;14857;p8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8" name="Google Shape;14868;p80"/>
          <p:cNvGrpSpPr/>
          <p:nvPr/>
        </p:nvGrpSpPr>
        <p:grpSpPr>
          <a:xfrm>
            <a:off x="1305327" y="2894211"/>
            <a:ext cx="357520" cy="357488"/>
            <a:chOff x="1305327" y="2894211"/>
            <a:chExt cx="357520" cy="357488"/>
          </a:xfrm>
        </p:grpSpPr>
        <p:sp>
          <p:nvSpPr>
            <p:cNvPr id="14869" name="Google Shape;14869;p8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80"/>
          <p:cNvGrpSpPr/>
          <p:nvPr/>
        </p:nvGrpSpPr>
        <p:grpSpPr>
          <a:xfrm>
            <a:off x="853950" y="2894720"/>
            <a:ext cx="364104" cy="353290"/>
            <a:chOff x="853950" y="2894720"/>
            <a:chExt cx="364104" cy="353290"/>
          </a:xfrm>
        </p:grpSpPr>
        <p:sp>
          <p:nvSpPr>
            <p:cNvPr id="14875" name="Google Shape;14875;p8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2" name="Google Shape;14882;p80"/>
          <p:cNvGrpSpPr/>
          <p:nvPr/>
        </p:nvGrpSpPr>
        <p:grpSpPr>
          <a:xfrm>
            <a:off x="7066548" y="2912594"/>
            <a:ext cx="352209" cy="334938"/>
            <a:chOff x="7066548" y="2912594"/>
            <a:chExt cx="352209" cy="334938"/>
          </a:xfrm>
        </p:grpSpPr>
        <p:sp>
          <p:nvSpPr>
            <p:cNvPr id="14883" name="Google Shape;14883;p8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9" name="Google Shape;14889;p80"/>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0"/>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1" name="Google Shape;14891;p80"/>
          <p:cNvGrpSpPr/>
          <p:nvPr/>
        </p:nvGrpSpPr>
        <p:grpSpPr>
          <a:xfrm>
            <a:off x="7541397" y="2904802"/>
            <a:ext cx="318495" cy="352209"/>
            <a:chOff x="7541397" y="2904802"/>
            <a:chExt cx="318495" cy="352209"/>
          </a:xfrm>
        </p:grpSpPr>
        <p:sp>
          <p:nvSpPr>
            <p:cNvPr id="14892" name="Google Shape;14892;p8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4" name="Google Shape;14894;p80"/>
          <p:cNvGrpSpPr/>
          <p:nvPr/>
        </p:nvGrpSpPr>
        <p:grpSpPr>
          <a:xfrm>
            <a:off x="8003015" y="2904039"/>
            <a:ext cx="306759" cy="351445"/>
            <a:chOff x="8003015" y="2904039"/>
            <a:chExt cx="306759" cy="351445"/>
          </a:xfrm>
        </p:grpSpPr>
        <p:sp>
          <p:nvSpPr>
            <p:cNvPr id="14895" name="Google Shape;14895;p8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1" name="Google Shape;14901;p80"/>
          <p:cNvGrpSpPr/>
          <p:nvPr/>
        </p:nvGrpSpPr>
        <p:grpSpPr>
          <a:xfrm>
            <a:off x="5687770" y="2885496"/>
            <a:ext cx="369638" cy="369606"/>
            <a:chOff x="5687770" y="2885496"/>
            <a:chExt cx="369638" cy="369606"/>
          </a:xfrm>
        </p:grpSpPr>
        <p:sp>
          <p:nvSpPr>
            <p:cNvPr id="14902" name="Google Shape;14902;p8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80"/>
          <p:cNvGrpSpPr/>
          <p:nvPr/>
        </p:nvGrpSpPr>
        <p:grpSpPr>
          <a:xfrm>
            <a:off x="4881958" y="2904802"/>
            <a:ext cx="156417" cy="349537"/>
            <a:chOff x="4881958" y="2904802"/>
            <a:chExt cx="156417" cy="349537"/>
          </a:xfrm>
        </p:grpSpPr>
        <p:sp>
          <p:nvSpPr>
            <p:cNvPr id="14913" name="Google Shape;14913;p8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0" name="Google Shape;14920;p80"/>
          <p:cNvGrpSpPr/>
          <p:nvPr/>
        </p:nvGrpSpPr>
        <p:grpSpPr>
          <a:xfrm>
            <a:off x="5230318" y="2886514"/>
            <a:ext cx="371133" cy="367443"/>
            <a:chOff x="5230318" y="2886514"/>
            <a:chExt cx="371133" cy="367443"/>
          </a:xfrm>
        </p:grpSpPr>
        <p:sp>
          <p:nvSpPr>
            <p:cNvPr id="14921" name="Google Shape;14921;p8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0" name="Google Shape;14930;p80"/>
          <p:cNvGrpSpPr/>
          <p:nvPr/>
        </p:nvGrpSpPr>
        <p:grpSpPr>
          <a:xfrm>
            <a:off x="5748358" y="3434578"/>
            <a:ext cx="352590" cy="182561"/>
            <a:chOff x="5748358" y="3434578"/>
            <a:chExt cx="352590" cy="182561"/>
          </a:xfrm>
        </p:grpSpPr>
        <p:sp>
          <p:nvSpPr>
            <p:cNvPr id="14931" name="Google Shape;14931;p8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80"/>
          <p:cNvGrpSpPr/>
          <p:nvPr/>
        </p:nvGrpSpPr>
        <p:grpSpPr>
          <a:xfrm>
            <a:off x="862283" y="4274771"/>
            <a:ext cx="341204" cy="359301"/>
            <a:chOff x="862283" y="4274771"/>
            <a:chExt cx="341204" cy="359301"/>
          </a:xfrm>
        </p:grpSpPr>
        <p:sp>
          <p:nvSpPr>
            <p:cNvPr id="14938" name="Google Shape;14938;p8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1" name="Google Shape;14941;p80"/>
          <p:cNvGrpSpPr/>
          <p:nvPr/>
        </p:nvGrpSpPr>
        <p:grpSpPr>
          <a:xfrm>
            <a:off x="1396957" y="4287365"/>
            <a:ext cx="301861" cy="332871"/>
            <a:chOff x="1396957" y="4287365"/>
            <a:chExt cx="301861" cy="332871"/>
          </a:xfrm>
        </p:grpSpPr>
        <p:sp>
          <p:nvSpPr>
            <p:cNvPr id="14942" name="Google Shape;14942;p8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80"/>
          <p:cNvGrpSpPr/>
          <p:nvPr/>
        </p:nvGrpSpPr>
        <p:grpSpPr>
          <a:xfrm>
            <a:off x="1865381" y="4277506"/>
            <a:ext cx="396131" cy="355612"/>
            <a:chOff x="1865381" y="4277506"/>
            <a:chExt cx="396131" cy="355612"/>
          </a:xfrm>
        </p:grpSpPr>
        <p:sp>
          <p:nvSpPr>
            <p:cNvPr id="14958" name="Google Shape;14958;p8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4" name="Google Shape;14964;p80"/>
          <p:cNvGrpSpPr/>
          <p:nvPr/>
        </p:nvGrpSpPr>
        <p:grpSpPr>
          <a:xfrm>
            <a:off x="2411823" y="4303999"/>
            <a:ext cx="334398" cy="299953"/>
            <a:chOff x="2411823" y="4303999"/>
            <a:chExt cx="334398" cy="299953"/>
          </a:xfrm>
        </p:grpSpPr>
        <p:sp>
          <p:nvSpPr>
            <p:cNvPr id="14965" name="Google Shape;14965;p8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2" name="Google Shape;14972;p80"/>
          <p:cNvGrpSpPr/>
          <p:nvPr/>
        </p:nvGrpSpPr>
        <p:grpSpPr>
          <a:xfrm>
            <a:off x="2903337" y="4279032"/>
            <a:ext cx="382519" cy="350682"/>
            <a:chOff x="2903337" y="4279032"/>
            <a:chExt cx="382519" cy="350682"/>
          </a:xfrm>
        </p:grpSpPr>
        <p:sp>
          <p:nvSpPr>
            <p:cNvPr id="14973" name="Google Shape;14973;p8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8" name="Google Shape;14988;p80"/>
          <p:cNvGrpSpPr/>
          <p:nvPr/>
        </p:nvGrpSpPr>
        <p:grpSpPr>
          <a:xfrm>
            <a:off x="3933342" y="4315767"/>
            <a:ext cx="383632" cy="276449"/>
            <a:chOff x="3933342" y="4315767"/>
            <a:chExt cx="383632" cy="276449"/>
          </a:xfrm>
        </p:grpSpPr>
        <p:sp>
          <p:nvSpPr>
            <p:cNvPr id="14989" name="Google Shape;14989;p8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5" name="Google Shape;14995;p80"/>
          <p:cNvGrpSpPr/>
          <p:nvPr/>
        </p:nvGrpSpPr>
        <p:grpSpPr>
          <a:xfrm>
            <a:off x="3441065" y="4302505"/>
            <a:ext cx="337069" cy="302593"/>
            <a:chOff x="3441065" y="4302505"/>
            <a:chExt cx="337069" cy="302593"/>
          </a:xfrm>
        </p:grpSpPr>
        <p:sp>
          <p:nvSpPr>
            <p:cNvPr id="14996" name="Google Shape;14996;p8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9" name="Google Shape;15009;p80"/>
          <p:cNvGrpSpPr/>
          <p:nvPr/>
        </p:nvGrpSpPr>
        <p:grpSpPr>
          <a:xfrm>
            <a:off x="3532345" y="3362635"/>
            <a:ext cx="339328" cy="336274"/>
            <a:chOff x="3532345" y="3362635"/>
            <a:chExt cx="339328" cy="336274"/>
          </a:xfrm>
        </p:grpSpPr>
        <p:sp>
          <p:nvSpPr>
            <p:cNvPr id="15010" name="Google Shape;15010;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5" name="Google Shape;15015;p80"/>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6" name="Google Shape;15016;p80"/>
          <p:cNvGrpSpPr/>
          <p:nvPr/>
        </p:nvGrpSpPr>
        <p:grpSpPr>
          <a:xfrm>
            <a:off x="1883955" y="3808700"/>
            <a:ext cx="162873" cy="351445"/>
            <a:chOff x="1883955" y="3808700"/>
            <a:chExt cx="162873" cy="351445"/>
          </a:xfrm>
        </p:grpSpPr>
        <p:sp>
          <p:nvSpPr>
            <p:cNvPr id="15017" name="Google Shape;15017;p8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9" name="Google Shape;15019;p80"/>
          <p:cNvGrpSpPr/>
          <p:nvPr/>
        </p:nvGrpSpPr>
        <p:grpSpPr>
          <a:xfrm>
            <a:off x="939156" y="3809209"/>
            <a:ext cx="192007" cy="351318"/>
            <a:chOff x="939156" y="3809209"/>
            <a:chExt cx="192007" cy="351318"/>
          </a:xfrm>
        </p:grpSpPr>
        <p:sp>
          <p:nvSpPr>
            <p:cNvPr id="15020" name="Google Shape;15020;p8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80"/>
          <p:cNvGrpSpPr/>
          <p:nvPr/>
        </p:nvGrpSpPr>
        <p:grpSpPr>
          <a:xfrm>
            <a:off x="2306167" y="3809845"/>
            <a:ext cx="193915" cy="349155"/>
            <a:chOff x="2306167" y="3809845"/>
            <a:chExt cx="193915" cy="349155"/>
          </a:xfrm>
        </p:grpSpPr>
        <p:sp>
          <p:nvSpPr>
            <p:cNvPr id="15023" name="Google Shape;15023;p8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0" name="Google Shape;15030;p80"/>
          <p:cNvGrpSpPr/>
          <p:nvPr/>
        </p:nvGrpSpPr>
        <p:grpSpPr>
          <a:xfrm>
            <a:off x="1323901" y="3807173"/>
            <a:ext cx="356343" cy="356757"/>
            <a:chOff x="1323901" y="3807173"/>
            <a:chExt cx="356343" cy="356757"/>
          </a:xfrm>
        </p:grpSpPr>
        <p:sp>
          <p:nvSpPr>
            <p:cNvPr id="15031" name="Google Shape;15031;p8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5" name="Google Shape;15055;p80"/>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56" name="Google Shape;15056;p80"/>
          <p:cNvGrpSpPr/>
          <p:nvPr/>
        </p:nvGrpSpPr>
        <p:grpSpPr>
          <a:xfrm>
            <a:off x="859262" y="3353920"/>
            <a:ext cx="306759" cy="351445"/>
            <a:chOff x="859262" y="3353920"/>
            <a:chExt cx="306759" cy="351445"/>
          </a:xfrm>
        </p:grpSpPr>
        <p:sp>
          <p:nvSpPr>
            <p:cNvPr id="15057" name="Google Shape;15057;p8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2" name="Google Shape;15062;p80"/>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3" name="Google Shape;15063;p80"/>
          <p:cNvGrpSpPr/>
          <p:nvPr/>
        </p:nvGrpSpPr>
        <p:grpSpPr>
          <a:xfrm>
            <a:off x="3967437" y="3837102"/>
            <a:ext cx="364708" cy="295405"/>
            <a:chOff x="3967437" y="3837102"/>
            <a:chExt cx="364708" cy="295405"/>
          </a:xfrm>
        </p:grpSpPr>
        <p:sp>
          <p:nvSpPr>
            <p:cNvPr id="15064" name="Google Shape;15064;p8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9" name="Google Shape;15069;p80"/>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0"/>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0"/>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2" name="Google Shape;15072;p80"/>
          <p:cNvGrpSpPr/>
          <p:nvPr/>
        </p:nvGrpSpPr>
        <p:grpSpPr>
          <a:xfrm>
            <a:off x="5811827" y="3806451"/>
            <a:ext cx="283743" cy="308444"/>
            <a:chOff x="5964227" y="3858701"/>
            <a:chExt cx="283743" cy="308444"/>
          </a:xfrm>
        </p:grpSpPr>
        <p:sp>
          <p:nvSpPr>
            <p:cNvPr id="15073" name="Google Shape;15073;p8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7" name="Google Shape;15077;p80"/>
          <p:cNvGrpSpPr/>
          <p:nvPr/>
        </p:nvGrpSpPr>
        <p:grpSpPr>
          <a:xfrm>
            <a:off x="6243508" y="3873073"/>
            <a:ext cx="320372" cy="213602"/>
            <a:chOff x="6395908" y="3873073"/>
            <a:chExt cx="320372" cy="213602"/>
          </a:xfrm>
        </p:grpSpPr>
        <p:sp>
          <p:nvSpPr>
            <p:cNvPr id="15078" name="Google Shape;15078;p8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8" name="Google Shape;15088;p80"/>
          <p:cNvGrpSpPr/>
          <p:nvPr/>
        </p:nvGrpSpPr>
        <p:grpSpPr>
          <a:xfrm>
            <a:off x="7262890" y="3802816"/>
            <a:ext cx="357138" cy="352018"/>
            <a:chOff x="7415290" y="3802816"/>
            <a:chExt cx="357138" cy="352018"/>
          </a:xfrm>
        </p:grpSpPr>
        <p:sp>
          <p:nvSpPr>
            <p:cNvPr id="15089" name="Google Shape;15089;p8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7" name="Google Shape;15097;p80"/>
          <p:cNvGrpSpPr/>
          <p:nvPr/>
        </p:nvGrpSpPr>
        <p:grpSpPr>
          <a:xfrm>
            <a:off x="6737312" y="3833413"/>
            <a:ext cx="355230" cy="293401"/>
            <a:chOff x="6889712" y="3833413"/>
            <a:chExt cx="355230" cy="293401"/>
          </a:xfrm>
        </p:grpSpPr>
        <p:sp>
          <p:nvSpPr>
            <p:cNvPr id="15098" name="Google Shape;15098;p8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3" name="Google Shape;15103;p80"/>
          <p:cNvGrpSpPr/>
          <p:nvPr/>
        </p:nvGrpSpPr>
        <p:grpSpPr>
          <a:xfrm>
            <a:off x="7707152" y="3835870"/>
            <a:ext cx="282318" cy="337168"/>
            <a:chOff x="1635875" y="237775"/>
            <a:chExt cx="4370250" cy="5219325"/>
          </a:xfrm>
        </p:grpSpPr>
        <p:sp>
          <p:nvSpPr>
            <p:cNvPr id="15104" name="Google Shape;15104;p8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0"/>
          <p:cNvGrpSpPr/>
          <p:nvPr/>
        </p:nvGrpSpPr>
        <p:grpSpPr>
          <a:xfrm>
            <a:off x="3103963" y="3361140"/>
            <a:ext cx="297886" cy="337578"/>
            <a:chOff x="3103963" y="3361140"/>
            <a:chExt cx="297886" cy="337578"/>
          </a:xfrm>
        </p:grpSpPr>
        <p:sp>
          <p:nvSpPr>
            <p:cNvPr id="15107" name="Google Shape;15107;p8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1" name="Google Shape;15131;p80"/>
          <p:cNvGrpSpPr/>
          <p:nvPr/>
        </p:nvGrpSpPr>
        <p:grpSpPr>
          <a:xfrm>
            <a:off x="2667821" y="3361108"/>
            <a:ext cx="273046" cy="337801"/>
            <a:chOff x="2667821" y="3361108"/>
            <a:chExt cx="273046" cy="337801"/>
          </a:xfrm>
        </p:grpSpPr>
        <p:sp>
          <p:nvSpPr>
            <p:cNvPr id="15132" name="Google Shape;15132;p8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1" name="Google Shape;15151;p80"/>
          <p:cNvGrpSpPr/>
          <p:nvPr/>
        </p:nvGrpSpPr>
        <p:grpSpPr>
          <a:xfrm>
            <a:off x="2212469" y="3360313"/>
            <a:ext cx="282715" cy="338660"/>
            <a:chOff x="2212469" y="3360313"/>
            <a:chExt cx="282715" cy="338660"/>
          </a:xfrm>
        </p:grpSpPr>
        <p:sp>
          <p:nvSpPr>
            <p:cNvPr id="15152" name="Google Shape;15152;p8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5" name="Google Shape;15155;p80"/>
          <p:cNvGrpSpPr/>
          <p:nvPr/>
        </p:nvGrpSpPr>
        <p:grpSpPr>
          <a:xfrm>
            <a:off x="1768821" y="3361108"/>
            <a:ext cx="278739" cy="339073"/>
            <a:chOff x="1768821" y="3361108"/>
            <a:chExt cx="278739" cy="339073"/>
          </a:xfrm>
        </p:grpSpPr>
        <p:sp>
          <p:nvSpPr>
            <p:cNvPr id="15156" name="Google Shape;15156;p8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7" name="Google Shape;15167;p80"/>
          <p:cNvGrpSpPr/>
          <p:nvPr/>
        </p:nvGrpSpPr>
        <p:grpSpPr>
          <a:xfrm>
            <a:off x="5337883" y="3336873"/>
            <a:ext cx="307141" cy="376826"/>
            <a:chOff x="5337883" y="3336873"/>
            <a:chExt cx="307141" cy="376826"/>
          </a:xfrm>
        </p:grpSpPr>
        <p:sp>
          <p:nvSpPr>
            <p:cNvPr id="15168" name="Google Shape;15168;p8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0"/>
          <p:cNvGrpSpPr/>
          <p:nvPr/>
        </p:nvGrpSpPr>
        <p:grpSpPr>
          <a:xfrm>
            <a:off x="4883835" y="3337255"/>
            <a:ext cx="323425" cy="377557"/>
            <a:chOff x="4883835" y="3337255"/>
            <a:chExt cx="323425" cy="377557"/>
          </a:xfrm>
        </p:grpSpPr>
        <p:sp>
          <p:nvSpPr>
            <p:cNvPr id="15171" name="Google Shape;15171;p8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4" name="Google Shape;15174;p80"/>
          <p:cNvGrpSpPr/>
          <p:nvPr/>
        </p:nvGrpSpPr>
        <p:grpSpPr>
          <a:xfrm>
            <a:off x="6193310" y="3407289"/>
            <a:ext cx="352590" cy="237488"/>
            <a:chOff x="6193310" y="3407289"/>
            <a:chExt cx="352590" cy="237488"/>
          </a:xfrm>
        </p:grpSpPr>
        <p:sp>
          <p:nvSpPr>
            <p:cNvPr id="15175" name="Google Shape;15175;p8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0"/>
          <p:cNvGrpSpPr/>
          <p:nvPr/>
        </p:nvGrpSpPr>
        <p:grpSpPr>
          <a:xfrm>
            <a:off x="6637117" y="3397843"/>
            <a:ext cx="353735" cy="254504"/>
            <a:chOff x="6637117" y="3397843"/>
            <a:chExt cx="353735" cy="254504"/>
          </a:xfrm>
        </p:grpSpPr>
        <p:sp>
          <p:nvSpPr>
            <p:cNvPr id="15181" name="Google Shape;15181;p8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0"/>
          <p:cNvGrpSpPr/>
          <p:nvPr/>
        </p:nvGrpSpPr>
        <p:grpSpPr>
          <a:xfrm>
            <a:off x="7075994" y="3349531"/>
            <a:ext cx="360637" cy="352336"/>
            <a:chOff x="7075994" y="3349531"/>
            <a:chExt cx="360637" cy="352336"/>
          </a:xfrm>
        </p:grpSpPr>
        <p:sp>
          <p:nvSpPr>
            <p:cNvPr id="15188" name="Google Shape;15188;p8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80"/>
          <p:cNvGrpSpPr/>
          <p:nvPr/>
        </p:nvGrpSpPr>
        <p:grpSpPr>
          <a:xfrm>
            <a:off x="7651983" y="3349181"/>
            <a:ext cx="107183" cy="352399"/>
            <a:chOff x="7651983" y="3349181"/>
            <a:chExt cx="107183" cy="352399"/>
          </a:xfrm>
        </p:grpSpPr>
        <p:sp>
          <p:nvSpPr>
            <p:cNvPr id="15196" name="Google Shape;15196;p8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8" name="Google Shape;15198;p80"/>
          <p:cNvGrpSpPr/>
          <p:nvPr/>
        </p:nvGrpSpPr>
        <p:grpSpPr>
          <a:xfrm>
            <a:off x="7973468" y="3382322"/>
            <a:ext cx="352590" cy="287072"/>
            <a:chOff x="7973468" y="3382322"/>
            <a:chExt cx="352590" cy="287072"/>
          </a:xfrm>
        </p:grpSpPr>
        <p:sp>
          <p:nvSpPr>
            <p:cNvPr id="15199" name="Google Shape;15199;p8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14"/>
        <p:cNvGrpSpPr/>
        <p:nvPr/>
      </p:nvGrpSpPr>
      <p:grpSpPr>
        <a:xfrm>
          <a:off x="0" y="0"/>
          <a:ext cx="0" cy="0"/>
          <a:chOff x="0" y="0"/>
          <a:chExt cx="0" cy="0"/>
        </a:xfrm>
      </p:grpSpPr>
      <p:sp>
        <p:nvSpPr>
          <p:cNvPr id="15215" name="Google Shape;15215;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216" name="Google Shape;15216;p81"/>
          <p:cNvGrpSpPr/>
          <p:nvPr/>
        </p:nvGrpSpPr>
        <p:grpSpPr>
          <a:xfrm>
            <a:off x="849677" y="1500658"/>
            <a:ext cx="347872" cy="347488"/>
            <a:chOff x="849677" y="1500658"/>
            <a:chExt cx="347872" cy="347488"/>
          </a:xfrm>
        </p:grpSpPr>
        <p:sp>
          <p:nvSpPr>
            <p:cNvPr id="15217" name="Google Shape;15217;p8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3" name="Google Shape;15223;p81"/>
          <p:cNvGrpSpPr/>
          <p:nvPr/>
        </p:nvGrpSpPr>
        <p:grpSpPr>
          <a:xfrm>
            <a:off x="1415853" y="1500658"/>
            <a:ext cx="315872" cy="347488"/>
            <a:chOff x="1415853" y="1500658"/>
            <a:chExt cx="315872" cy="347488"/>
          </a:xfrm>
        </p:grpSpPr>
        <p:sp>
          <p:nvSpPr>
            <p:cNvPr id="15224" name="Google Shape;15224;p8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8" name="Google Shape;15228;p81"/>
          <p:cNvGrpSpPr/>
          <p:nvPr/>
        </p:nvGrpSpPr>
        <p:grpSpPr>
          <a:xfrm>
            <a:off x="4697389" y="1500658"/>
            <a:ext cx="347520" cy="347104"/>
            <a:chOff x="4697389" y="1500658"/>
            <a:chExt cx="347520" cy="347104"/>
          </a:xfrm>
        </p:grpSpPr>
        <p:sp>
          <p:nvSpPr>
            <p:cNvPr id="15229" name="Google Shape;15229;p8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81"/>
          <p:cNvGrpSpPr/>
          <p:nvPr/>
        </p:nvGrpSpPr>
        <p:grpSpPr>
          <a:xfrm>
            <a:off x="3603533" y="1964946"/>
            <a:ext cx="347520" cy="353760"/>
            <a:chOff x="3603533" y="1964946"/>
            <a:chExt cx="347520" cy="353760"/>
          </a:xfrm>
        </p:grpSpPr>
        <p:sp>
          <p:nvSpPr>
            <p:cNvPr id="15233" name="Google Shape;15233;p8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6" name="Google Shape;15236;p81"/>
          <p:cNvGrpSpPr/>
          <p:nvPr/>
        </p:nvGrpSpPr>
        <p:grpSpPr>
          <a:xfrm>
            <a:off x="1950765" y="1964338"/>
            <a:ext cx="357792" cy="352448"/>
            <a:chOff x="1950765" y="1964338"/>
            <a:chExt cx="357792" cy="352448"/>
          </a:xfrm>
        </p:grpSpPr>
        <p:sp>
          <p:nvSpPr>
            <p:cNvPr id="15237" name="Google Shape;15237;p8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81"/>
          <p:cNvGrpSpPr/>
          <p:nvPr/>
        </p:nvGrpSpPr>
        <p:grpSpPr>
          <a:xfrm>
            <a:off x="7435629" y="1964690"/>
            <a:ext cx="367712" cy="353248"/>
            <a:chOff x="7435629" y="1964690"/>
            <a:chExt cx="367712" cy="353248"/>
          </a:xfrm>
        </p:grpSpPr>
        <p:sp>
          <p:nvSpPr>
            <p:cNvPr id="15242" name="Google Shape;15242;p8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6" name="Google Shape;15246;p81"/>
          <p:cNvGrpSpPr/>
          <p:nvPr/>
        </p:nvGrpSpPr>
        <p:grpSpPr>
          <a:xfrm>
            <a:off x="2512749" y="1965042"/>
            <a:ext cx="333024" cy="352896"/>
            <a:chOff x="2512749" y="1965042"/>
            <a:chExt cx="333024" cy="352896"/>
          </a:xfrm>
        </p:grpSpPr>
        <p:sp>
          <p:nvSpPr>
            <p:cNvPr id="15247" name="Google Shape;15247;p8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1398317" y="1981778"/>
            <a:ext cx="365792" cy="335392"/>
            <a:chOff x="1398317" y="1981778"/>
            <a:chExt cx="365792" cy="335392"/>
          </a:xfrm>
        </p:grpSpPr>
        <p:sp>
          <p:nvSpPr>
            <p:cNvPr id="15253" name="Google Shape;15253;p8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9" name="Google Shape;15259;p81"/>
          <p:cNvGrpSpPr/>
          <p:nvPr/>
        </p:nvGrpSpPr>
        <p:grpSpPr>
          <a:xfrm>
            <a:off x="3052237" y="2003570"/>
            <a:ext cx="353600" cy="314752"/>
            <a:chOff x="3052237" y="2003570"/>
            <a:chExt cx="353600" cy="314752"/>
          </a:xfrm>
        </p:grpSpPr>
        <p:sp>
          <p:nvSpPr>
            <p:cNvPr id="15260" name="Google Shape;15260;p8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81"/>
          <p:cNvGrpSpPr/>
          <p:nvPr/>
        </p:nvGrpSpPr>
        <p:grpSpPr>
          <a:xfrm>
            <a:off x="1404013" y="2958066"/>
            <a:ext cx="368096" cy="223968"/>
            <a:chOff x="1404013" y="2958066"/>
            <a:chExt cx="368096" cy="223968"/>
          </a:xfrm>
        </p:grpSpPr>
        <p:sp>
          <p:nvSpPr>
            <p:cNvPr id="15264" name="Google Shape;15264;p8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6" name="Google Shape;15266;p81"/>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8" name="Google Shape;15268;p81"/>
          <p:cNvGrpSpPr/>
          <p:nvPr/>
        </p:nvGrpSpPr>
        <p:grpSpPr>
          <a:xfrm>
            <a:off x="1951149" y="2885202"/>
            <a:ext cx="370368" cy="367328"/>
            <a:chOff x="1951149" y="2885202"/>
            <a:chExt cx="370368" cy="367328"/>
          </a:xfrm>
        </p:grpSpPr>
        <p:sp>
          <p:nvSpPr>
            <p:cNvPr id="15269" name="Google Shape;15269;p8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2" name="Google Shape;15272;p81"/>
          <p:cNvGrpSpPr/>
          <p:nvPr/>
        </p:nvGrpSpPr>
        <p:grpSpPr>
          <a:xfrm>
            <a:off x="2501677" y="2906162"/>
            <a:ext cx="367328" cy="327296"/>
            <a:chOff x="2501677" y="2906162"/>
            <a:chExt cx="367328" cy="327296"/>
          </a:xfrm>
        </p:grpSpPr>
        <p:sp>
          <p:nvSpPr>
            <p:cNvPr id="15273" name="Google Shape;15273;p8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76" name="Google Shape;15276;p81"/>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7" name="Google Shape;15277;p81"/>
          <p:cNvGrpSpPr/>
          <p:nvPr/>
        </p:nvGrpSpPr>
        <p:grpSpPr>
          <a:xfrm>
            <a:off x="3050317" y="2893714"/>
            <a:ext cx="367712" cy="354240"/>
            <a:chOff x="3050317" y="2893714"/>
            <a:chExt cx="367712" cy="354240"/>
          </a:xfrm>
        </p:grpSpPr>
        <p:sp>
          <p:nvSpPr>
            <p:cNvPr id="15278" name="Google Shape;15278;p8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0" name="Google Shape;15280;p81"/>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1"/>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2" name="Google Shape;15282;p81"/>
          <p:cNvGrpSpPr/>
          <p:nvPr/>
        </p:nvGrpSpPr>
        <p:grpSpPr>
          <a:xfrm>
            <a:off x="7531277" y="2886354"/>
            <a:ext cx="185184" cy="367296"/>
            <a:chOff x="7531277" y="2886354"/>
            <a:chExt cx="185184" cy="367296"/>
          </a:xfrm>
        </p:grpSpPr>
        <p:sp>
          <p:nvSpPr>
            <p:cNvPr id="15283" name="Google Shape;15283;p8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6" name="Google Shape;15286;p81"/>
          <p:cNvGrpSpPr/>
          <p:nvPr/>
        </p:nvGrpSpPr>
        <p:grpSpPr>
          <a:xfrm>
            <a:off x="6926637" y="2886738"/>
            <a:ext cx="297184" cy="367296"/>
            <a:chOff x="6926637" y="2886738"/>
            <a:chExt cx="297184" cy="367296"/>
          </a:xfrm>
        </p:grpSpPr>
        <p:sp>
          <p:nvSpPr>
            <p:cNvPr id="15287" name="Google Shape;15287;p8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0" name="Google Shape;15290;p81"/>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2" name="Google Shape;15292;p81"/>
          <p:cNvGrpSpPr/>
          <p:nvPr/>
        </p:nvGrpSpPr>
        <p:grpSpPr>
          <a:xfrm>
            <a:off x="6340653" y="2886354"/>
            <a:ext cx="370368" cy="368064"/>
            <a:chOff x="6340653" y="2886354"/>
            <a:chExt cx="370368" cy="368064"/>
          </a:xfrm>
        </p:grpSpPr>
        <p:sp>
          <p:nvSpPr>
            <p:cNvPr id="15293" name="Google Shape;15293;p8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9" name="Google Shape;15299;p81"/>
          <p:cNvGrpSpPr/>
          <p:nvPr/>
        </p:nvGrpSpPr>
        <p:grpSpPr>
          <a:xfrm>
            <a:off x="5246797" y="1981426"/>
            <a:ext cx="354752" cy="336512"/>
            <a:chOff x="5246797" y="1981426"/>
            <a:chExt cx="354752" cy="336512"/>
          </a:xfrm>
        </p:grpSpPr>
        <p:sp>
          <p:nvSpPr>
            <p:cNvPr id="15300" name="Google Shape;15300;p8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148749" y="2102066"/>
            <a:ext cx="355136" cy="216256"/>
            <a:chOff x="4148749" y="2102066"/>
            <a:chExt cx="355136" cy="216256"/>
          </a:xfrm>
        </p:grpSpPr>
        <p:sp>
          <p:nvSpPr>
            <p:cNvPr id="15303" name="Google Shape;15303;p8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5794669" y="2001426"/>
            <a:ext cx="354752" cy="315360"/>
            <a:chOff x="5794669" y="2001426"/>
            <a:chExt cx="354752" cy="315360"/>
          </a:xfrm>
        </p:grpSpPr>
        <p:sp>
          <p:nvSpPr>
            <p:cNvPr id="15306" name="Google Shape;15306;p8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8" name="Google Shape;15308;p81"/>
          <p:cNvGrpSpPr/>
          <p:nvPr/>
        </p:nvGrpSpPr>
        <p:grpSpPr>
          <a:xfrm>
            <a:off x="6345229" y="2029842"/>
            <a:ext cx="352832" cy="289216"/>
            <a:chOff x="6345229" y="2029842"/>
            <a:chExt cx="352832" cy="289216"/>
          </a:xfrm>
        </p:grpSpPr>
        <p:sp>
          <p:nvSpPr>
            <p:cNvPr id="15309" name="Google Shape;15309;p8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1" name="Google Shape;15311;p81"/>
          <p:cNvGrpSpPr/>
          <p:nvPr/>
        </p:nvGrpSpPr>
        <p:grpSpPr>
          <a:xfrm>
            <a:off x="4697389" y="2036338"/>
            <a:ext cx="354752" cy="281984"/>
            <a:chOff x="4697389" y="2036338"/>
            <a:chExt cx="354752" cy="281984"/>
          </a:xfrm>
        </p:grpSpPr>
        <p:sp>
          <p:nvSpPr>
            <p:cNvPr id="15312" name="Google Shape;15312;p8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1404013" y="2424754"/>
            <a:ext cx="353600" cy="354944"/>
            <a:chOff x="1404013" y="2424754"/>
            <a:chExt cx="353600" cy="354944"/>
          </a:xfrm>
        </p:grpSpPr>
        <p:sp>
          <p:nvSpPr>
            <p:cNvPr id="15315" name="Google Shape;15315;p8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854253" y="2428274"/>
            <a:ext cx="355104" cy="351040"/>
            <a:chOff x="854253" y="2428274"/>
            <a:chExt cx="355104" cy="351040"/>
          </a:xfrm>
        </p:grpSpPr>
        <p:sp>
          <p:nvSpPr>
            <p:cNvPr id="15321" name="Google Shape;15321;p8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6896909" y="2440946"/>
            <a:ext cx="354752" cy="275904"/>
            <a:chOff x="6896909" y="2440946"/>
            <a:chExt cx="354752" cy="275904"/>
          </a:xfrm>
        </p:grpSpPr>
        <p:sp>
          <p:nvSpPr>
            <p:cNvPr id="15324" name="Google Shape;15324;p8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6" name="Google Shape;15326;p81"/>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7" name="Google Shape;15327;p81"/>
          <p:cNvGrpSpPr/>
          <p:nvPr/>
        </p:nvGrpSpPr>
        <p:grpSpPr>
          <a:xfrm>
            <a:off x="5265069" y="2424754"/>
            <a:ext cx="321984" cy="354560"/>
            <a:chOff x="5265069" y="2424754"/>
            <a:chExt cx="321984" cy="354560"/>
          </a:xfrm>
        </p:grpSpPr>
        <p:sp>
          <p:nvSpPr>
            <p:cNvPr id="15328" name="Google Shape;15328;p8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0" name="Google Shape;15330;p81"/>
          <p:cNvGrpSpPr/>
          <p:nvPr/>
        </p:nvGrpSpPr>
        <p:grpSpPr>
          <a:xfrm>
            <a:off x="4150669" y="2466770"/>
            <a:ext cx="355104" cy="259584"/>
            <a:chOff x="4150669" y="2466770"/>
            <a:chExt cx="355104" cy="259584"/>
          </a:xfrm>
        </p:grpSpPr>
        <p:sp>
          <p:nvSpPr>
            <p:cNvPr id="15331" name="Google Shape;15331;p8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5" name="Google Shape;15335;p81"/>
          <p:cNvGrpSpPr/>
          <p:nvPr/>
        </p:nvGrpSpPr>
        <p:grpSpPr>
          <a:xfrm>
            <a:off x="4699693" y="2424946"/>
            <a:ext cx="354336" cy="353984"/>
            <a:chOff x="4699693" y="2424946"/>
            <a:chExt cx="354336" cy="353984"/>
          </a:xfrm>
        </p:grpSpPr>
        <p:sp>
          <p:nvSpPr>
            <p:cNvPr id="15336" name="Google Shape;15336;p8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8" name="Google Shape;15338;p81"/>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1"/>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0" name="Google Shape;15340;p81"/>
          <p:cNvGrpSpPr/>
          <p:nvPr/>
        </p:nvGrpSpPr>
        <p:grpSpPr>
          <a:xfrm>
            <a:off x="1953037" y="2552242"/>
            <a:ext cx="355136" cy="227072"/>
            <a:chOff x="1953037" y="2552242"/>
            <a:chExt cx="355136" cy="227072"/>
          </a:xfrm>
        </p:grpSpPr>
        <p:sp>
          <p:nvSpPr>
            <p:cNvPr id="15341" name="Google Shape;15341;p8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3" name="Google Shape;15343;p81"/>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4" name="Google Shape;15344;p81"/>
          <p:cNvGrpSpPr/>
          <p:nvPr/>
        </p:nvGrpSpPr>
        <p:grpSpPr>
          <a:xfrm>
            <a:off x="2500941" y="2527218"/>
            <a:ext cx="355104" cy="250944"/>
            <a:chOff x="2500941" y="2527218"/>
            <a:chExt cx="355104" cy="250944"/>
          </a:xfrm>
        </p:grpSpPr>
        <p:sp>
          <p:nvSpPr>
            <p:cNvPr id="15345" name="Google Shape;15345;p8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50" name="Google Shape;15350;p81"/>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51" name="Google Shape;15351;p81"/>
          <p:cNvGrpSpPr/>
          <p:nvPr/>
        </p:nvGrpSpPr>
        <p:grpSpPr>
          <a:xfrm>
            <a:off x="7993805" y="2427122"/>
            <a:ext cx="356256" cy="351808"/>
            <a:chOff x="7993805" y="2427122"/>
            <a:chExt cx="356256" cy="351808"/>
          </a:xfrm>
        </p:grpSpPr>
        <p:sp>
          <p:nvSpPr>
            <p:cNvPr id="15352" name="Google Shape;15352;p8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5" name="Google Shape;15355;p81"/>
          <p:cNvGrpSpPr/>
          <p:nvPr/>
        </p:nvGrpSpPr>
        <p:grpSpPr>
          <a:xfrm>
            <a:off x="878637" y="1965010"/>
            <a:ext cx="308640" cy="353312"/>
            <a:chOff x="878637" y="1965010"/>
            <a:chExt cx="308640" cy="353312"/>
          </a:xfrm>
        </p:grpSpPr>
        <p:sp>
          <p:nvSpPr>
            <p:cNvPr id="15356" name="Google Shape;15356;p8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9" name="Google Shape;15359;p81"/>
          <p:cNvGrpSpPr/>
          <p:nvPr/>
        </p:nvGrpSpPr>
        <p:grpSpPr>
          <a:xfrm>
            <a:off x="6896141" y="1964722"/>
            <a:ext cx="348256" cy="352448"/>
            <a:chOff x="6896141" y="1964722"/>
            <a:chExt cx="348256" cy="352448"/>
          </a:xfrm>
        </p:grpSpPr>
        <p:sp>
          <p:nvSpPr>
            <p:cNvPr id="15360" name="Google Shape;15360;p8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81"/>
          <p:cNvGrpSpPr/>
          <p:nvPr/>
        </p:nvGrpSpPr>
        <p:grpSpPr>
          <a:xfrm>
            <a:off x="7989997" y="2015378"/>
            <a:ext cx="355136" cy="303328"/>
            <a:chOff x="7989997" y="2015378"/>
            <a:chExt cx="355136" cy="303328"/>
          </a:xfrm>
        </p:grpSpPr>
        <p:sp>
          <p:nvSpPr>
            <p:cNvPr id="15364" name="Google Shape;15364;p8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7" name="Google Shape;15367;p81"/>
          <p:cNvGrpSpPr/>
          <p:nvPr/>
        </p:nvGrpSpPr>
        <p:grpSpPr>
          <a:xfrm>
            <a:off x="3598221" y="1509362"/>
            <a:ext cx="348640" cy="330784"/>
            <a:chOff x="3598221" y="1509362"/>
            <a:chExt cx="348640" cy="330784"/>
          </a:xfrm>
        </p:grpSpPr>
        <p:sp>
          <p:nvSpPr>
            <p:cNvPr id="15368" name="Google Shape;15368;p8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81"/>
          <p:cNvGrpSpPr/>
          <p:nvPr/>
        </p:nvGrpSpPr>
        <p:grpSpPr>
          <a:xfrm>
            <a:off x="5246797" y="1500658"/>
            <a:ext cx="347872" cy="347488"/>
            <a:chOff x="5246797" y="1500658"/>
            <a:chExt cx="347872" cy="347488"/>
          </a:xfrm>
        </p:grpSpPr>
        <p:sp>
          <p:nvSpPr>
            <p:cNvPr id="15373" name="Google Shape;15373;p8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7" name="Google Shape;15377;p81"/>
          <p:cNvGrpSpPr/>
          <p:nvPr/>
        </p:nvGrpSpPr>
        <p:grpSpPr>
          <a:xfrm>
            <a:off x="5796589" y="1500658"/>
            <a:ext cx="349024" cy="346752"/>
            <a:chOff x="5796589" y="1500658"/>
            <a:chExt cx="349024" cy="346752"/>
          </a:xfrm>
        </p:grpSpPr>
        <p:sp>
          <p:nvSpPr>
            <p:cNvPr id="15378" name="Google Shape;15378;p8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79" name="Google Shape;15379;p81"/>
            <p:cNvGrpSpPr/>
            <p:nvPr/>
          </p:nvGrpSpPr>
          <p:grpSpPr>
            <a:xfrm>
              <a:off x="5796589" y="1500658"/>
              <a:ext cx="349024" cy="346752"/>
              <a:chOff x="5796589" y="1500658"/>
              <a:chExt cx="349024" cy="346752"/>
            </a:xfrm>
          </p:grpSpPr>
          <p:sp>
            <p:nvSpPr>
              <p:cNvPr id="15380" name="Google Shape;15380;p8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84" name="Google Shape;15384;p81"/>
          <p:cNvGrpSpPr/>
          <p:nvPr/>
        </p:nvGrpSpPr>
        <p:grpSpPr>
          <a:xfrm>
            <a:off x="6895373" y="1502578"/>
            <a:ext cx="348640" cy="343296"/>
            <a:chOff x="6895373" y="1502578"/>
            <a:chExt cx="348640" cy="343296"/>
          </a:xfrm>
        </p:grpSpPr>
        <p:sp>
          <p:nvSpPr>
            <p:cNvPr id="15385" name="Google Shape;15385;p8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8" name="Google Shape;15388;p81"/>
          <p:cNvGrpSpPr/>
          <p:nvPr/>
        </p:nvGrpSpPr>
        <p:grpSpPr>
          <a:xfrm>
            <a:off x="4147597" y="1505458"/>
            <a:ext cx="347904" cy="336992"/>
            <a:chOff x="4147597" y="1505458"/>
            <a:chExt cx="347904" cy="336992"/>
          </a:xfrm>
        </p:grpSpPr>
        <p:sp>
          <p:nvSpPr>
            <p:cNvPr id="15389" name="Google Shape;15389;p8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6" name="Google Shape;15396;p81"/>
          <p:cNvGrpSpPr/>
          <p:nvPr/>
        </p:nvGrpSpPr>
        <p:grpSpPr>
          <a:xfrm>
            <a:off x="2499405" y="1499890"/>
            <a:ext cx="347488" cy="348256"/>
            <a:chOff x="2499405" y="1499890"/>
            <a:chExt cx="347488" cy="348256"/>
          </a:xfrm>
        </p:grpSpPr>
        <p:sp>
          <p:nvSpPr>
            <p:cNvPr id="15397" name="Google Shape;15397;p8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81"/>
          <p:cNvGrpSpPr/>
          <p:nvPr/>
        </p:nvGrpSpPr>
        <p:grpSpPr>
          <a:xfrm>
            <a:off x="1956845" y="1500498"/>
            <a:ext cx="331520" cy="348032"/>
            <a:chOff x="1956845" y="1500498"/>
            <a:chExt cx="331520" cy="348032"/>
          </a:xfrm>
        </p:grpSpPr>
        <p:sp>
          <p:nvSpPr>
            <p:cNvPr id="15403" name="Google Shape;15403;p8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5" name="Google Shape;15415;p81"/>
          <p:cNvGrpSpPr/>
          <p:nvPr/>
        </p:nvGrpSpPr>
        <p:grpSpPr>
          <a:xfrm>
            <a:off x="6345613" y="1549874"/>
            <a:ext cx="348640" cy="250656"/>
            <a:chOff x="6345613" y="1549874"/>
            <a:chExt cx="348640" cy="250656"/>
          </a:xfrm>
        </p:grpSpPr>
        <p:sp>
          <p:nvSpPr>
            <p:cNvPr id="15416" name="Google Shape;15416;p8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81"/>
          <p:cNvGrpSpPr/>
          <p:nvPr/>
        </p:nvGrpSpPr>
        <p:grpSpPr>
          <a:xfrm>
            <a:off x="7444781" y="1507026"/>
            <a:ext cx="348640" cy="334272"/>
            <a:chOff x="7444781" y="1507026"/>
            <a:chExt cx="348640" cy="334272"/>
          </a:xfrm>
        </p:grpSpPr>
        <p:sp>
          <p:nvSpPr>
            <p:cNvPr id="15423" name="Google Shape;15423;p8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8" name="Google Shape;15428;p81"/>
          <p:cNvGrpSpPr/>
          <p:nvPr/>
        </p:nvGrpSpPr>
        <p:grpSpPr>
          <a:xfrm>
            <a:off x="7995341" y="1506738"/>
            <a:ext cx="347872" cy="334944"/>
            <a:chOff x="7995341" y="1506738"/>
            <a:chExt cx="347872" cy="334944"/>
          </a:xfrm>
        </p:grpSpPr>
        <p:sp>
          <p:nvSpPr>
            <p:cNvPr id="15429" name="Google Shape;15429;p8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5" name="Google Shape;15435;p81"/>
          <p:cNvGrpSpPr/>
          <p:nvPr/>
        </p:nvGrpSpPr>
        <p:grpSpPr>
          <a:xfrm>
            <a:off x="3048045" y="1522930"/>
            <a:ext cx="347872" cy="303904"/>
            <a:chOff x="3048045" y="1522930"/>
            <a:chExt cx="347872" cy="303904"/>
          </a:xfrm>
        </p:grpSpPr>
        <p:sp>
          <p:nvSpPr>
            <p:cNvPr id="15436" name="Google Shape;15436;p8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37" name="Google Shape;15437;p81"/>
            <p:cNvGrpSpPr/>
            <p:nvPr/>
          </p:nvGrpSpPr>
          <p:grpSpPr>
            <a:xfrm>
              <a:off x="3048045" y="1522930"/>
              <a:ext cx="347872" cy="303904"/>
              <a:chOff x="3048045" y="1522930"/>
              <a:chExt cx="347872" cy="303904"/>
            </a:xfrm>
          </p:grpSpPr>
          <p:sp>
            <p:nvSpPr>
              <p:cNvPr id="15438" name="Google Shape;15438;p8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40" name="Google Shape;15440;p81"/>
          <p:cNvGrpSpPr/>
          <p:nvPr/>
        </p:nvGrpSpPr>
        <p:grpSpPr>
          <a:xfrm>
            <a:off x="1133133" y="3351922"/>
            <a:ext cx="313984" cy="358560"/>
            <a:chOff x="1133133" y="3351922"/>
            <a:chExt cx="313984" cy="358560"/>
          </a:xfrm>
        </p:grpSpPr>
        <p:sp>
          <p:nvSpPr>
            <p:cNvPr id="15441" name="Google Shape;15441;p8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57" name="Google Shape;15457;p81"/>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8" name="Google Shape;15458;p81"/>
          <p:cNvGrpSpPr/>
          <p:nvPr/>
        </p:nvGrpSpPr>
        <p:grpSpPr>
          <a:xfrm>
            <a:off x="2795053" y="3352594"/>
            <a:ext cx="288448" cy="357120"/>
            <a:chOff x="2795053" y="3352594"/>
            <a:chExt cx="288448" cy="357120"/>
          </a:xfrm>
        </p:grpSpPr>
        <p:sp>
          <p:nvSpPr>
            <p:cNvPr id="15459" name="Google Shape;15459;p8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8" name="Google Shape;15468;p81"/>
          <p:cNvGrpSpPr/>
          <p:nvPr/>
        </p:nvGrpSpPr>
        <p:grpSpPr>
          <a:xfrm>
            <a:off x="2236525" y="3353202"/>
            <a:ext cx="304832" cy="356512"/>
            <a:chOff x="2236525" y="3353202"/>
            <a:chExt cx="304832" cy="356512"/>
          </a:xfrm>
        </p:grpSpPr>
        <p:sp>
          <p:nvSpPr>
            <p:cNvPr id="15469" name="Google Shape;15469;p8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81"/>
          <p:cNvGrpSpPr/>
          <p:nvPr/>
        </p:nvGrpSpPr>
        <p:grpSpPr>
          <a:xfrm>
            <a:off x="3910637" y="3352690"/>
            <a:ext cx="256800" cy="357024"/>
            <a:chOff x="3910637" y="3352690"/>
            <a:chExt cx="256800" cy="357024"/>
          </a:xfrm>
        </p:grpSpPr>
        <p:sp>
          <p:nvSpPr>
            <p:cNvPr id="15473" name="Google Shape;15473;p8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6" name="Google Shape;15476;p81"/>
          <p:cNvGrpSpPr/>
          <p:nvPr/>
        </p:nvGrpSpPr>
        <p:grpSpPr>
          <a:xfrm>
            <a:off x="6056429" y="3351922"/>
            <a:ext cx="360064" cy="360096"/>
            <a:chOff x="6056429" y="3351922"/>
            <a:chExt cx="360064" cy="360096"/>
          </a:xfrm>
        </p:grpSpPr>
        <p:sp>
          <p:nvSpPr>
            <p:cNvPr id="15477" name="Google Shape;15477;p8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81"/>
          <p:cNvGrpSpPr/>
          <p:nvPr/>
        </p:nvGrpSpPr>
        <p:grpSpPr>
          <a:xfrm>
            <a:off x="6608877" y="3353074"/>
            <a:ext cx="357408" cy="357408"/>
            <a:chOff x="6608877" y="3353074"/>
            <a:chExt cx="357408" cy="357408"/>
          </a:xfrm>
        </p:grpSpPr>
        <p:sp>
          <p:nvSpPr>
            <p:cNvPr id="15481" name="Google Shape;15481;p8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88" name="Google Shape;15488;p81"/>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9" name="Google Shape;15489;p81"/>
          <p:cNvGrpSpPr/>
          <p:nvPr/>
        </p:nvGrpSpPr>
        <p:grpSpPr>
          <a:xfrm>
            <a:off x="3316269" y="3352402"/>
            <a:ext cx="344832" cy="356544"/>
            <a:chOff x="3316269" y="3352402"/>
            <a:chExt cx="344832" cy="356544"/>
          </a:xfrm>
        </p:grpSpPr>
        <p:sp>
          <p:nvSpPr>
            <p:cNvPr id="15490" name="Google Shape;15490;p8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93" name="Google Shape;15493;p81"/>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94" name="Google Shape;15494;p81"/>
          <p:cNvGrpSpPr/>
          <p:nvPr/>
        </p:nvGrpSpPr>
        <p:grpSpPr>
          <a:xfrm>
            <a:off x="4959533" y="3370226"/>
            <a:ext cx="357408" cy="323488"/>
            <a:chOff x="4959533" y="3370226"/>
            <a:chExt cx="357408" cy="323488"/>
          </a:xfrm>
        </p:grpSpPr>
        <p:sp>
          <p:nvSpPr>
            <p:cNvPr id="15495" name="Google Shape;15495;p8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81"/>
          <p:cNvGrpSpPr/>
          <p:nvPr/>
        </p:nvGrpSpPr>
        <p:grpSpPr>
          <a:xfrm>
            <a:off x="7158637" y="3353074"/>
            <a:ext cx="357056" cy="357408"/>
            <a:chOff x="7158637" y="3353074"/>
            <a:chExt cx="357056" cy="357408"/>
          </a:xfrm>
        </p:grpSpPr>
        <p:sp>
          <p:nvSpPr>
            <p:cNvPr id="15498" name="Google Shape;15498;p8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81"/>
          <p:cNvGrpSpPr/>
          <p:nvPr/>
        </p:nvGrpSpPr>
        <p:grpSpPr>
          <a:xfrm>
            <a:off x="5508909" y="3371506"/>
            <a:ext cx="358560" cy="319552"/>
            <a:chOff x="5508909" y="3371506"/>
            <a:chExt cx="358560" cy="319552"/>
          </a:xfrm>
        </p:grpSpPr>
        <p:sp>
          <p:nvSpPr>
            <p:cNvPr id="15503" name="Google Shape;15503;p8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16"/>
        <p:cNvGrpSpPr/>
        <p:nvPr/>
      </p:nvGrpSpPr>
      <p:grpSpPr>
        <a:xfrm>
          <a:off x="0" y="0"/>
          <a:ext cx="0" cy="0"/>
          <a:chOff x="0" y="0"/>
          <a:chExt cx="0" cy="0"/>
        </a:xfrm>
      </p:grpSpPr>
      <p:sp>
        <p:nvSpPr>
          <p:cNvPr id="15517" name="Google Shape;15517;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518" name="Google Shape;15518;p82"/>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19" name="Google Shape;15519;p82"/>
          <p:cNvGrpSpPr/>
          <p:nvPr/>
        </p:nvGrpSpPr>
        <p:grpSpPr>
          <a:xfrm>
            <a:off x="3303268" y="3817349"/>
            <a:ext cx="346056" cy="345674"/>
            <a:chOff x="3303268" y="3817349"/>
            <a:chExt cx="346056" cy="345674"/>
          </a:xfrm>
        </p:grpSpPr>
        <p:sp>
          <p:nvSpPr>
            <p:cNvPr id="15520" name="Google Shape;15520;p8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4" name="Google Shape;15524;p82"/>
          <p:cNvGrpSpPr/>
          <p:nvPr/>
        </p:nvGrpSpPr>
        <p:grpSpPr>
          <a:xfrm>
            <a:off x="3752358" y="3817349"/>
            <a:ext cx="346056" cy="345674"/>
            <a:chOff x="3752358" y="3817349"/>
            <a:chExt cx="346056" cy="345674"/>
          </a:xfrm>
        </p:grpSpPr>
        <p:sp>
          <p:nvSpPr>
            <p:cNvPr id="15525" name="Google Shape;15525;p8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9" name="Google Shape;15529;p82"/>
          <p:cNvGrpSpPr/>
          <p:nvPr/>
        </p:nvGrpSpPr>
        <p:grpSpPr>
          <a:xfrm>
            <a:off x="5100008" y="3817349"/>
            <a:ext cx="346024" cy="345674"/>
            <a:chOff x="5100008" y="3817349"/>
            <a:chExt cx="346024" cy="345674"/>
          </a:xfrm>
        </p:grpSpPr>
        <p:sp>
          <p:nvSpPr>
            <p:cNvPr id="15530" name="Google Shape;15530;p8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3" name="Google Shape;15533;p82"/>
          <p:cNvGrpSpPr/>
          <p:nvPr/>
        </p:nvGrpSpPr>
        <p:grpSpPr>
          <a:xfrm>
            <a:off x="5998919" y="3817349"/>
            <a:ext cx="345674" cy="345674"/>
            <a:chOff x="5998919" y="3817349"/>
            <a:chExt cx="345674" cy="345674"/>
          </a:xfrm>
        </p:grpSpPr>
        <p:sp>
          <p:nvSpPr>
            <p:cNvPr id="15534" name="Google Shape;15534;p8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7" name="Google Shape;15537;p82"/>
          <p:cNvGrpSpPr/>
          <p:nvPr/>
        </p:nvGrpSpPr>
        <p:grpSpPr>
          <a:xfrm>
            <a:off x="4201447" y="3817349"/>
            <a:ext cx="346024" cy="345674"/>
            <a:chOff x="4201447" y="3817349"/>
            <a:chExt cx="346024" cy="345674"/>
          </a:xfrm>
        </p:grpSpPr>
        <p:sp>
          <p:nvSpPr>
            <p:cNvPr id="15538" name="Google Shape;15538;p8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0" name="Google Shape;15540;p82"/>
          <p:cNvGrpSpPr/>
          <p:nvPr/>
        </p:nvGrpSpPr>
        <p:grpSpPr>
          <a:xfrm>
            <a:off x="4650919" y="3817349"/>
            <a:ext cx="346024" cy="345674"/>
            <a:chOff x="4650919" y="3817349"/>
            <a:chExt cx="346024" cy="345674"/>
          </a:xfrm>
        </p:grpSpPr>
        <p:sp>
          <p:nvSpPr>
            <p:cNvPr id="15541" name="Google Shape;15541;p8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4" name="Google Shape;15544;p82"/>
          <p:cNvGrpSpPr/>
          <p:nvPr/>
        </p:nvGrpSpPr>
        <p:grpSpPr>
          <a:xfrm>
            <a:off x="5549861" y="3817349"/>
            <a:ext cx="345642" cy="345674"/>
            <a:chOff x="5549861" y="3817349"/>
            <a:chExt cx="345642" cy="345674"/>
          </a:xfrm>
        </p:grpSpPr>
        <p:sp>
          <p:nvSpPr>
            <p:cNvPr id="15545" name="Google Shape;15545;p8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82"/>
          <p:cNvGrpSpPr/>
          <p:nvPr/>
        </p:nvGrpSpPr>
        <p:grpSpPr>
          <a:xfrm>
            <a:off x="1306445" y="3397829"/>
            <a:ext cx="367255" cy="269855"/>
            <a:chOff x="1306445" y="3397829"/>
            <a:chExt cx="367255" cy="269855"/>
          </a:xfrm>
        </p:grpSpPr>
        <p:sp>
          <p:nvSpPr>
            <p:cNvPr id="15549" name="Google Shape;15549;p8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82"/>
          <p:cNvGrpSpPr/>
          <p:nvPr/>
        </p:nvGrpSpPr>
        <p:grpSpPr>
          <a:xfrm>
            <a:off x="1781317" y="3391400"/>
            <a:ext cx="367255" cy="282364"/>
            <a:chOff x="1781317" y="3391400"/>
            <a:chExt cx="367255" cy="282364"/>
          </a:xfrm>
        </p:grpSpPr>
        <p:sp>
          <p:nvSpPr>
            <p:cNvPr id="15556" name="Google Shape;15556;p8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2" name="Google Shape;15562;p82"/>
          <p:cNvGrpSpPr/>
          <p:nvPr/>
        </p:nvGrpSpPr>
        <p:grpSpPr>
          <a:xfrm>
            <a:off x="3678830" y="3370933"/>
            <a:ext cx="369164" cy="323297"/>
            <a:chOff x="3678830" y="3370933"/>
            <a:chExt cx="369164" cy="323297"/>
          </a:xfrm>
        </p:grpSpPr>
        <p:sp>
          <p:nvSpPr>
            <p:cNvPr id="15563" name="Google Shape;15563;p8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4" name="Google Shape;15574;p82"/>
          <p:cNvGrpSpPr/>
          <p:nvPr/>
        </p:nvGrpSpPr>
        <p:grpSpPr>
          <a:xfrm>
            <a:off x="859265" y="3348175"/>
            <a:ext cx="312316" cy="368400"/>
            <a:chOff x="859265" y="3348175"/>
            <a:chExt cx="312316" cy="368400"/>
          </a:xfrm>
        </p:grpSpPr>
        <p:sp>
          <p:nvSpPr>
            <p:cNvPr id="15575" name="Google Shape;15575;p8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80" name="Google Shape;15580;p82"/>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1" name="Google Shape;15581;p82"/>
          <p:cNvGrpSpPr/>
          <p:nvPr/>
        </p:nvGrpSpPr>
        <p:grpSpPr>
          <a:xfrm>
            <a:off x="2766374" y="3361013"/>
            <a:ext cx="330110" cy="308908"/>
            <a:chOff x="2766264" y="3394042"/>
            <a:chExt cx="294873" cy="275934"/>
          </a:xfrm>
        </p:grpSpPr>
        <p:sp>
          <p:nvSpPr>
            <p:cNvPr id="15582" name="Google Shape;15582;p8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6" name="Google Shape;15586;p82"/>
          <p:cNvGrpSpPr/>
          <p:nvPr/>
        </p:nvGrpSpPr>
        <p:grpSpPr>
          <a:xfrm>
            <a:off x="3214972" y="3359188"/>
            <a:ext cx="346406" cy="347552"/>
            <a:chOff x="3214972" y="3359188"/>
            <a:chExt cx="346406" cy="347552"/>
          </a:xfrm>
        </p:grpSpPr>
        <p:sp>
          <p:nvSpPr>
            <p:cNvPr id="15587" name="Google Shape;15587;p8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1" name="Google Shape;15601;p82"/>
          <p:cNvGrpSpPr/>
          <p:nvPr/>
        </p:nvGrpSpPr>
        <p:grpSpPr>
          <a:xfrm>
            <a:off x="4629306" y="3409193"/>
            <a:ext cx="367255" cy="244486"/>
            <a:chOff x="4629306" y="3409193"/>
            <a:chExt cx="367255" cy="244486"/>
          </a:xfrm>
        </p:grpSpPr>
        <p:sp>
          <p:nvSpPr>
            <p:cNvPr id="15602" name="Google Shape;15602;p8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2" name="Google Shape;15612;p82"/>
          <p:cNvGrpSpPr/>
          <p:nvPr/>
        </p:nvGrpSpPr>
        <p:grpSpPr>
          <a:xfrm>
            <a:off x="4193490" y="3350084"/>
            <a:ext cx="289939" cy="334661"/>
            <a:chOff x="4193490" y="3350084"/>
            <a:chExt cx="289939" cy="334661"/>
          </a:xfrm>
        </p:grpSpPr>
        <p:sp>
          <p:nvSpPr>
            <p:cNvPr id="15613" name="Google Shape;15613;p8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3" name="Google Shape;15623;p82"/>
          <p:cNvGrpSpPr/>
          <p:nvPr/>
        </p:nvGrpSpPr>
        <p:grpSpPr>
          <a:xfrm>
            <a:off x="6533281" y="3351230"/>
            <a:ext cx="357037" cy="357005"/>
            <a:chOff x="6533281" y="3351230"/>
            <a:chExt cx="357037" cy="357005"/>
          </a:xfrm>
        </p:grpSpPr>
        <p:sp>
          <p:nvSpPr>
            <p:cNvPr id="15624" name="Google Shape;15624;p8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7" name="Google Shape;15627;p82"/>
          <p:cNvGrpSpPr/>
          <p:nvPr/>
        </p:nvGrpSpPr>
        <p:grpSpPr>
          <a:xfrm>
            <a:off x="6058441" y="3351230"/>
            <a:ext cx="357387" cy="357005"/>
            <a:chOff x="6058441" y="3351230"/>
            <a:chExt cx="357387" cy="357005"/>
          </a:xfrm>
        </p:grpSpPr>
        <p:sp>
          <p:nvSpPr>
            <p:cNvPr id="15628" name="Google Shape;15628;p8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82"/>
          <p:cNvGrpSpPr/>
          <p:nvPr/>
        </p:nvGrpSpPr>
        <p:grpSpPr>
          <a:xfrm>
            <a:off x="7957483" y="3350848"/>
            <a:ext cx="357387" cy="357387"/>
            <a:chOff x="7957483" y="3350848"/>
            <a:chExt cx="357387" cy="357387"/>
          </a:xfrm>
        </p:grpSpPr>
        <p:sp>
          <p:nvSpPr>
            <p:cNvPr id="15631" name="Google Shape;15631;p8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4" name="Google Shape;15634;p82"/>
          <p:cNvGrpSpPr/>
          <p:nvPr/>
        </p:nvGrpSpPr>
        <p:grpSpPr>
          <a:xfrm>
            <a:off x="7007771" y="3351230"/>
            <a:ext cx="357387" cy="357005"/>
            <a:chOff x="7007771" y="3351230"/>
            <a:chExt cx="357387" cy="357005"/>
          </a:xfrm>
        </p:grpSpPr>
        <p:sp>
          <p:nvSpPr>
            <p:cNvPr id="15635" name="Google Shape;15635;p8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0" name="Google Shape;15640;p82"/>
          <p:cNvGrpSpPr/>
          <p:nvPr/>
        </p:nvGrpSpPr>
        <p:grpSpPr>
          <a:xfrm>
            <a:off x="5108729" y="3351230"/>
            <a:ext cx="357005" cy="357005"/>
            <a:chOff x="5108729" y="3351230"/>
            <a:chExt cx="357005" cy="357005"/>
          </a:xfrm>
        </p:grpSpPr>
        <p:sp>
          <p:nvSpPr>
            <p:cNvPr id="15641" name="Google Shape;15641;p8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3" name="Google Shape;15643;p82"/>
          <p:cNvGrpSpPr/>
          <p:nvPr/>
        </p:nvGrpSpPr>
        <p:grpSpPr>
          <a:xfrm>
            <a:off x="5583569" y="3351230"/>
            <a:ext cx="357419" cy="357005"/>
            <a:chOff x="5583569" y="3351230"/>
            <a:chExt cx="357419" cy="357005"/>
          </a:xfrm>
        </p:grpSpPr>
        <p:sp>
          <p:nvSpPr>
            <p:cNvPr id="15644" name="Google Shape;15644;p8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6" name="Google Shape;15646;p82"/>
          <p:cNvGrpSpPr/>
          <p:nvPr/>
        </p:nvGrpSpPr>
        <p:grpSpPr>
          <a:xfrm>
            <a:off x="7482229" y="3351230"/>
            <a:ext cx="357419" cy="357005"/>
            <a:chOff x="7482229" y="3351230"/>
            <a:chExt cx="357419" cy="357005"/>
          </a:xfrm>
        </p:grpSpPr>
        <p:sp>
          <p:nvSpPr>
            <p:cNvPr id="15647" name="Google Shape;15647;p8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82"/>
          <p:cNvGrpSpPr/>
          <p:nvPr/>
        </p:nvGrpSpPr>
        <p:grpSpPr>
          <a:xfrm>
            <a:off x="3764485" y="2890682"/>
            <a:ext cx="222874" cy="345737"/>
            <a:chOff x="3764485" y="2890682"/>
            <a:chExt cx="222874" cy="345737"/>
          </a:xfrm>
        </p:grpSpPr>
        <p:sp>
          <p:nvSpPr>
            <p:cNvPr id="15653" name="Google Shape;15653;p8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82"/>
          <p:cNvGrpSpPr/>
          <p:nvPr/>
        </p:nvGrpSpPr>
        <p:grpSpPr>
          <a:xfrm>
            <a:off x="2238616" y="2908131"/>
            <a:ext cx="422596" cy="310382"/>
            <a:chOff x="2278533" y="2937377"/>
            <a:chExt cx="346788" cy="254704"/>
          </a:xfrm>
        </p:grpSpPr>
        <p:sp>
          <p:nvSpPr>
            <p:cNvPr id="15657" name="Google Shape;15657;p8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59" name="Google Shape;15659;p82"/>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0" name="Google Shape;15660;p82"/>
          <p:cNvGrpSpPr/>
          <p:nvPr/>
        </p:nvGrpSpPr>
        <p:grpSpPr>
          <a:xfrm>
            <a:off x="1836637" y="2891510"/>
            <a:ext cx="286152" cy="346438"/>
            <a:chOff x="1836637" y="2891510"/>
            <a:chExt cx="286152" cy="346438"/>
          </a:xfrm>
        </p:grpSpPr>
        <p:sp>
          <p:nvSpPr>
            <p:cNvPr id="15661" name="Google Shape;15661;p8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4" name="Google Shape;15664;p82"/>
          <p:cNvGrpSpPr/>
          <p:nvPr/>
        </p:nvGrpSpPr>
        <p:grpSpPr>
          <a:xfrm>
            <a:off x="5585861" y="2905929"/>
            <a:ext cx="379764" cy="337684"/>
            <a:chOff x="5585861" y="2905929"/>
            <a:chExt cx="379764" cy="337684"/>
          </a:xfrm>
        </p:grpSpPr>
        <p:sp>
          <p:nvSpPr>
            <p:cNvPr id="15665" name="Google Shape;15665;p8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9" name="Google Shape;15669;p82"/>
          <p:cNvGrpSpPr/>
          <p:nvPr/>
        </p:nvGrpSpPr>
        <p:grpSpPr>
          <a:xfrm>
            <a:off x="1327676" y="2910480"/>
            <a:ext cx="347934" cy="310024"/>
            <a:chOff x="1327676" y="2910480"/>
            <a:chExt cx="347934" cy="310024"/>
          </a:xfrm>
        </p:grpSpPr>
        <p:sp>
          <p:nvSpPr>
            <p:cNvPr id="15670" name="Google Shape;15670;p8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5" name="Google Shape;15675;p82"/>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6" name="Google Shape;15676;p82"/>
          <p:cNvGrpSpPr/>
          <p:nvPr/>
        </p:nvGrpSpPr>
        <p:grpSpPr>
          <a:xfrm>
            <a:off x="2753401" y="2869564"/>
            <a:ext cx="382828" cy="358601"/>
            <a:chOff x="2753373" y="2902523"/>
            <a:chExt cx="347552" cy="325557"/>
          </a:xfrm>
        </p:grpSpPr>
        <p:sp>
          <p:nvSpPr>
            <p:cNvPr id="15677" name="Google Shape;15677;p8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3" name="Google Shape;15683;p82"/>
          <p:cNvGrpSpPr/>
          <p:nvPr/>
        </p:nvGrpSpPr>
        <p:grpSpPr>
          <a:xfrm>
            <a:off x="849016" y="2903255"/>
            <a:ext cx="356655" cy="335425"/>
            <a:chOff x="849016" y="2903255"/>
            <a:chExt cx="356655" cy="335425"/>
          </a:xfrm>
        </p:grpSpPr>
        <p:sp>
          <p:nvSpPr>
            <p:cNvPr id="15684" name="Google Shape;15684;p8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82"/>
          <p:cNvGrpSpPr/>
          <p:nvPr/>
        </p:nvGrpSpPr>
        <p:grpSpPr>
          <a:xfrm>
            <a:off x="4210933" y="2926777"/>
            <a:ext cx="280072" cy="275520"/>
            <a:chOff x="4210933" y="2926777"/>
            <a:chExt cx="280072" cy="275520"/>
          </a:xfrm>
        </p:grpSpPr>
        <p:sp>
          <p:nvSpPr>
            <p:cNvPr id="15696" name="Google Shape;15696;p8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9" name="Google Shape;15709;p82"/>
          <p:cNvGrpSpPr/>
          <p:nvPr/>
        </p:nvGrpSpPr>
        <p:grpSpPr>
          <a:xfrm>
            <a:off x="4667216" y="2915382"/>
            <a:ext cx="320273" cy="318395"/>
            <a:chOff x="4667216" y="2915382"/>
            <a:chExt cx="320273" cy="318395"/>
          </a:xfrm>
        </p:grpSpPr>
        <p:sp>
          <p:nvSpPr>
            <p:cNvPr id="15710" name="Google Shape;15710;p8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4" name="Google Shape;15714;p82"/>
          <p:cNvGrpSpPr/>
          <p:nvPr/>
        </p:nvGrpSpPr>
        <p:grpSpPr>
          <a:xfrm>
            <a:off x="5170480" y="2934639"/>
            <a:ext cx="261929" cy="280550"/>
            <a:chOff x="5170480" y="2934639"/>
            <a:chExt cx="261929" cy="280550"/>
          </a:xfrm>
        </p:grpSpPr>
        <p:sp>
          <p:nvSpPr>
            <p:cNvPr id="15715" name="Google Shape;15715;p8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2" name="Google Shape;15722;p82"/>
          <p:cNvGrpSpPr/>
          <p:nvPr/>
        </p:nvGrpSpPr>
        <p:grpSpPr>
          <a:xfrm>
            <a:off x="6069423" y="2891892"/>
            <a:ext cx="362321" cy="364231"/>
            <a:chOff x="6069423" y="2891892"/>
            <a:chExt cx="362321" cy="364231"/>
          </a:xfrm>
        </p:grpSpPr>
        <p:sp>
          <p:nvSpPr>
            <p:cNvPr id="15723" name="Google Shape;15723;p8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9" name="Google Shape;15729;p82"/>
          <p:cNvGrpSpPr/>
          <p:nvPr/>
        </p:nvGrpSpPr>
        <p:grpSpPr>
          <a:xfrm>
            <a:off x="6571955" y="2919170"/>
            <a:ext cx="308878" cy="311170"/>
            <a:chOff x="6571955" y="2919170"/>
            <a:chExt cx="308878" cy="311170"/>
          </a:xfrm>
        </p:grpSpPr>
        <p:sp>
          <p:nvSpPr>
            <p:cNvPr id="15730" name="Google Shape;15730;p8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0" name="Google Shape;15740;p82"/>
          <p:cNvGrpSpPr/>
          <p:nvPr/>
        </p:nvGrpSpPr>
        <p:grpSpPr>
          <a:xfrm>
            <a:off x="7500054" y="2934735"/>
            <a:ext cx="350576" cy="280454"/>
            <a:chOff x="7500054" y="2934735"/>
            <a:chExt cx="350576" cy="280454"/>
          </a:xfrm>
        </p:grpSpPr>
        <p:sp>
          <p:nvSpPr>
            <p:cNvPr id="15741" name="Google Shape;15741;p8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82"/>
          <p:cNvGrpSpPr/>
          <p:nvPr/>
        </p:nvGrpSpPr>
        <p:grpSpPr>
          <a:xfrm>
            <a:off x="7024430" y="2874662"/>
            <a:ext cx="332012" cy="355454"/>
            <a:chOff x="7055134" y="2919170"/>
            <a:chExt cx="290321" cy="310820"/>
          </a:xfrm>
        </p:grpSpPr>
        <p:sp>
          <p:nvSpPr>
            <p:cNvPr id="15750" name="Google Shape;15750;p8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4" name="Google Shape;15764;p82"/>
          <p:cNvGrpSpPr/>
          <p:nvPr/>
        </p:nvGrpSpPr>
        <p:grpSpPr>
          <a:xfrm>
            <a:off x="7985143" y="2900613"/>
            <a:ext cx="330109" cy="347552"/>
            <a:chOff x="7985143" y="2900613"/>
            <a:chExt cx="330109" cy="347552"/>
          </a:xfrm>
        </p:grpSpPr>
        <p:sp>
          <p:nvSpPr>
            <p:cNvPr id="15765" name="Google Shape;15765;p8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3" name="Google Shape;15773;p82"/>
          <p:cNvGrpSpPr/>
          <p:nvPr/>
        </p:nvGrpSpPr>
        <p:grpSpPr>
          <a:xfrm>
            <a:off x="7990840" y="2435226"/>
            <a:ext cx="354363" cy="353631"/>
            <a:chOff x="7990840" y="2435226"/>
            <a:chExt cx="354363" cy="353631"/>
          </a:xfrm>
        </p:grpSpPr>
        <p:sp>
          <p:nvSpPr>
            <p:cNvPr id="15774" name="Google Shape;15774;p8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7" name="Google Shape;15777;p82"/>
          <p:cNvGrpSpPr/>
          <p:nvPr/>
        </p:nvGrpSpPr>
        <p:grpSpPr>
          <a:xfrm>
            <a:off x="1817317" y="2480330"/>
            <a:ext cx="350958" cy="263043"/>
            <a:chOff x="1817317" y="2480330"/>
            <a:chExt cx="350958" cy="263043"/>
          </a:xfrm>
        </p:grpSpPr>
        <p:sp>
          <p:nvSpPr>
            <p:cNvPr id="15778" name="Google Shape;15778;p8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3" name="Google Shape;15783;p82"/>
          <p:cNvGrpSpPr/>
          <p:nvPr/>
        </p:nvGrpSpPr>
        <p:grpSpPr>
          <a:xfrm>
            <a:off x="1341727" y="2483349"/>
            <a:ext cx="419913" cy="308109"/>
            <a:chOff x="1341727" y="2483349"/>
            <a:chExt cx="419913" cy="308109"/>
          </a:xfrm>
        </p:grpSpPr>
        <p:sp>
          <p:nvSpPr>
            <p:cNvPr id="15784" name="Google Shape;15784;p8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82"/>
          <p:cNvGrpSpPr/>
          <p:nvPr/>
        </p:nvGrpSpPr>
        <p:grpSpPr>
          <a:xfrm>
            <a:off x="854332" y="2447736"/>
            <a:ext cx="376358" cy="330109"/>
            <a:chOff x="854332" y="2447736"/>
            <a:chExt cx="376358" cy="330109"/>
          </a:xfrm>
        </p:grpSpPr>
        <p:sp>
          <p:nvSpPr>
            <p:cNvPr id="15788" name="Google Shape;15788;p8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6" name="Google Shape;15796;p82"/>
          <p:cNvGrpSpPr/>
          <p:nvPr/>
        </p:nvGrpSpPr>
        <p:grpSpPr>
          <a:xfrm>
            <a:off x="4206763" y="2450951"/>
            <a:ext cx="322151" cy="322374"/>
            <a:chOff x="4206763" y="2450951"/>
            <a:chExt cx="322151" cy="322374"/>
          </a:xfrm>
        </p:grpSpPr>
        <p:sp>
          <p:nvSpPr>
            <p:cNvPr id="15797" name="Google Shape;15797;p8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9" name="Google Shape;15799;p82"/>
          <p:cNvGrpSpPr/>
          <p:nvPr/>
        </p:nvGrpSpPr>
        <p:grpSpPr>
          <a:xfrm>
            <a:off x="7528096" y="2450059"/>
            <a:ext cx="327976" cy="324316"/>
            <a:chOff x="7528096" y="2450059"/>
            <a:chExt cx="327976" cy="324316"/>
          </a:xfrm>
        </p:grpSpPr>
        <p:sp>
          <p:nvSpPr>
            <p:cNvPr id="15800" name="Google Shape;15800;p8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5" name="Google Shape;15805;p82"/>
          <p:cNvGrpSpPr/>
          <p:nvPr/>
        </p:nvGrpSpPr>
        <p:grpSpPr>
          <a:xfrm>
            <a:off x="7077129" y="2512542"/>
            <a:ext cx="282364" cy="198619"/>
            <a:chOff x="7077129" y="2512542"/>
            <a:chExt cx="282364" cy="198619"/>
          </a:xfrm>
        </p:grpSpPr>
        <p:sp>
          <p:nvSpPr>
            <p:cNvPr id="15806" name="Google Shape;15806;p8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2" name="Google Shape;15812;p82"/>
          <p:cNvGrpSpPr/>
          <p:nvPr/>
        </p:nvGrpSpPr>
        <p:grpSpPr>
          <a:xfrm>
            <a:off x="3725461" y="2444712"/>
            <a:ext cx="334279" cy="334661"/>
            <a:chOff x="3725461" y="2444712"/>
            <a:chExt cx="334279" cy="334661"/>
          </a:xfrm>
        </p:grpSpPr>
        <p:sp>
          <p:nvSpPr>
            <p:cNvPr id="15813" name="Google Shape;15813;p8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82"/>
          <p:cNvGrpSpPr/>
          <p:nvPr/>
        </p:nvGrpSpPr>
        <p:grpSpPr>
          <a:xfrm>
            <a:off x="6577238" y="2457221"/>
            <a:ext cx="332019" cy="310788"/>
            <a:chOff x="6577238" y="2457221"/>
            <a:chExt cx="332019" cy="310788"/>
          </a:xfrm>
        </p:grpSpPr>
        <p:sp>
          <p:nvSpPr>
            <p:cNvPr id="15821" name="Google Shape;15821;p8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7" name="Google Shape;15827;p82"/>
          <p:cNvGrpSpPr/>
          <p:nvPr/>
        </p:nvGrpSpPr>
        <p:grpSpPr>
          <a:xfrm>
            <a:off x="2818561" y="2439778"/>
            <a:ext cx="247892" cy="346024"/>
            <a:chOff x="2818561" y="2439778"/>
            <a:chExt cx="247892" cy="346024"/>
          </a:xfrm>
        </p:grpSpPr>
        <p:sp>
          <p:nvSpPr>
            <p:cNvPr id="15828" name="Google Shape;15828;p8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82"/>
          <p:cNvGrpSpPr/>
          <p:nvPr/>
        </p:nvGrpSpPr>
        <p:grpSpPr>
          <a:xfrm>
            <a:off x="3207778" y="2474632"/>
            <a:ext cx="419933" cy="275170"/>
            <a:chOff x="3207778" y="2474632"/>
            <a:chExt cx="419933" cy="275170"/>
          </a:xfrm>
        </p:grpSpPr>
        <p:sp>
          <p:nvSpPr>
            <p:cNvPr id="15841" name="Google Shape;15841;p8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5" name="Google Shape;15855;p82"/>
          <p:cNvGrpSpPr/>
          <p:nvPr/>
        </p:nvGrpSpPr>
        <p:grpSpPr>
          <a:xfrm>
            <a:off x="6099375" y="2456075"/>
            <a:ext cx="337684" cy="314194"/>
            <a:chOff x="6099375" y="2456075"/>
            <a:chExt cx="337684" cy="314194"/>
          </a:xfrm>
        </p:grpSpPr>
        <p:sp>
          <p:nvSpPr>
            <p:cNvPr id="15856" name="Google Shape;15856;p8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8" name="Google Shape;15858;p82"/>
          <p:cNvGrpSpPr/>
          <p:nvPr/>
        </p:nvGrpSpPr>
        <p:grpSpPr>
          <a:xfrm>
            <a:off x="2312623" y="2468584"/>
            <a:ext cx="312698" cy="286534"/>
            <a:chOff x="2312623" y="2468584"/>
            <a:chExt cx="312698" cy="286534"/>
          </a:xfrm>
        </p:grpSpPr>
        <p:sp>
          <p:nvSpPr>
            <p:cNvPr id="15859" name="Google Shape;15859;p8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82"/>
          <p:cNvGrpSpPr/>
          <p:nvPr/>
        </p:nvGrpSpPr>
        <p:grpSpPr>
          <a:xfrm>
            <a:off x="5618805" y="2440924"/>
            <a:ext cx="345292" cy="342618"/>
            <a:chOff x="5618805" y="2440924"/>
            <a:chExt cx="345292" cy="342618"/>
          </a:xfrm>
        </p:grpSpPr>
        <p:sp>
          <p:nvSpPr>
            <p:cNvPr id="15863" name="Google Shape;15863;p8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8" name="Google Shape;15868;p82"/>
          <p:cNvGrpSpPr/>
          <p:nvPr/>
        </p:nvGrpSpPr>
        <p:grpSpPr>
          <a:xfrm>
            <a:off x="4653179" y="2446590"/>
            <a:ext cx="377886" cy="331255"/>
            <a:chOff x="4653179" y="2446590"/>
            <a:chExt cx="377886" cy="331255"/>
          </a:xfrm>
        </p:grpSpPr>
        <p:sp>
          <p:nvSpPr>
            <p:cNvPr id="15869" name="Google Shape;15869;p8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3" name="Google Shape;15873;p82"/>
          <p:cNvGrpSpPr/>
          <p:nvPr/>
        </p:nvGrpSpPr>
        <p:grpSpPr>
          <a:xfrm>
            <a:off x="5184517" y="2459481"/>
            <a:ext cx="252062" cy="305122"/>
            <a:chOff x="5184517" y="2459481"/>
            <a:chExt cx="252062" cy="305122"/>
          </a:xfrm>
        </p:grpSpPr>
        <p:sp>
          <p:nvSpPr>
            <p:cNvPr id="15874" name="Google Shape;15874;p8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0" name="Google Shape;15880;p82"/>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81" name="Google Shape;15881;p82"/>
          <p:cNvGrpSpPr/>
          <p:nvPr/>
        </p:nvGrpSpPr>
        <p:grpSpPr>
          <a:xfrm>
            <a:off x="6155459" y="1969108"/>
            <a:ext cx="249770" cy="363849"/>
            <a:chOff x="6155459" y="1969108"/>
            <a:chExt cx="249770" cy="363849"/>
          </a:xfrm>
        </p:grpSpPr>
        <p:sp>
          <p:nvSpPr>
            <p:cNvPr id="15882" name="Google Shape;15882;p8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1" name="Google Shape;15891;p82"/>
          <p:cNvGrpSpPr/>
          <p:nvPr/>
        </p:nvGrpSpPr>
        <p:grpSpPr>
          <a:xfrm>
            <a:off x="2280029" y="1970604"/>
            <a:ext cx="353631" cy="354395"/>
            <a:chOff x="2280029" y="1970604"/>
            <a:chExt cx="353631" cy="354395"/>
          </a:xfrm>
        </p:grpSpPr>
        <p:sp>
          <p:nvSpPr>
            <p:cNvPr id="15892" name="Google Shape;15892;p8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6" name="Google Shape;15896;p82"/>
          <p:cNvGrpSpPr/>
          <p:nvPr/>
        </p:nvGrpSpPr>
        <p:grpSpPr>
          <a:xfrm>
            <a:off x="8065100" y="2000174"/>
            <a:ext cx="255086" cy="301685"/>
            <a:chOff x="8065100" y="2000174"/>
            <a:chExt cx="255086" cy="301685"/>
          </a:xfrm>
        </p:grpSpPr>
        <p:sp>
          <p:nvSpPr>
            <p:cNvPr id="15897" name="Google Shape;15897;p8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82"/>
          <p:cNvGrpSpPr/>
          <p:nvPr/>
        </p:nvGrpSpPr>
        <p:grpSpPr>
          <a:xfrm>
            <a:off x="6633705" y="1969108"/>
            <a:ext cx="249420" cy="363849"/>
            <a:chOff x="6633705" y="1969108"/>
            <a:chExt cx="249420" cy="363849"/>
          </a:xfrm>
        </p:grpSpPr>
        <p:sp>
          <p:nvSpPr>
            <p:cNvPr id="15902" name="Google Shape;15902;p8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82"/>
          <p:cNvGrpSpPr/>
          <p:nvPr/>
        </p:nvGrpSpPr>
        <p:grpSpPr>
          <a:xfrm>
            <a:off x="5211031" y="1969108"/>
            <a:ext cx="226661" cy="363467"/>
            <a:chOff x="5211031" y="1969108"/>
            <a:chExt cx="226661" cy="363467"/>
          </a:xfrm>
        </p:grpSpPr>
        <p:sp>
          <p:nvSpPr>
            <p:cNvPr id="15911" name="Google Shape;15911;p8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3" name="Google Shape;15913;p82"/>
          <p:cNvGrpSpPr/>
          <p:nvPr/>
        </p:nvGrpSpPr>
        <p:grpSpPr>
          <a:xfrm>
            <a:off x="3712952" y="1970604"/>
            <a:ext cx="354363" cy="354395"/>
            <a:chOff x="3712952" y="1970604"/>
            <a:chExt cx="354363" cy="354395"/>
          </a:xfrm>
        </p:grpSpPr>
        <p:sp>
          <p:nvSpPr>
            <p:cNvPr id="15914" name="Google Shape;15914;p8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3" name="Google Shape;15923;p82"/>
          <p:cNvGrpSpPr/>
          <p:nvPr/>
        </p:nvGrpSpPr>
        <p:grpSpPr>
          <a:xfrm>
            <a:off x="3235438" y="1970604"/>
            <a:ext cx="354363" cy="354745"/>
            <a:chOff x="3235438" y="1970604"/>
            <a:chExt cx="354363" cy="354745"/>
          </a:xfrm>
        </p:grpSpPr>
        <p:sp>
          <p:nvSpPr>
            <p:cNvPr id="15924" name="Google Shape;15924;p8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7" name="Google Shape;15937;p82"/>
          <p:cNvGrpSpPr/>
          <p:nvPr/>
        </p:nvGrpSpPr>
        <p:grpSpPr>
          <a:xfrm>
            <a:off x="1329585" y="1989925"/>
            <a:ext cx="341472" cy="335074"/>
            <a:chOff x="1329585" y="1989925"/>
            <a:chExt cx="341472" cy="335074"/>
          </a:xfrm>
        </p:grpSpPr>
        <p:sp>
          <p:nvSpPr>
            <p:cNvPr id="15938" name="Google Shape;15938;p8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82"/>
          <p:cNvGrpSpPr/>
          <p:nvPr/>
        </p:nvGrpSpPr>
        <p:grpSpPr>
          <a:xfrm>
            <a:off x="5591871" y="1989906"/>
            <a:ext cx="416649" cy="325597"/>
            <a:chOff x="5626763" y="2013829"/>
            <a:chExt cx="351722" cy="274788"/>
          </a:xfrm>
        </p:grpSpPr>
        <p:sp>
          <p:nvSpPr>
            <p:cNvPr id="15942" name="Google Shape;15942;p8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2" name="Google Shape;15952;p82"/>
          <p:cNvGrpSpPr/>
          <p:nvPr/>
        </p:nvGrpSpPr>
        <p:grpSpPr>
          <a:xfrm>
            <a:off x="7576605" y="1983877"/>
            <a:ext cx="276698" cy="333133"/>
            <a:chOff x="7576605" y="1983877"/>
            <a:chExt cx="276698" cy="333133"/>
          </a:xfrm>
        </p:grpSpPr>
        <p:sp>
          <p:nvSpPr>
            <p:cNvPr id="15953" name="Google Shape;15953;p8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5" name="Google Shape;15955;p82"/>
          <p:cNvGrpSpPr/>
          <p:nvPr/>
        </p:nvGrpSpPr>
        <p:grpSpPr>
          <a:xfrm>
            <a:off x="853568" y="1975538"/>
            <a:ext cx="337334" cy="353599"/>
            <a:chOff x="853568" y="1975538"/>
            <a:chExt cx="337334" cy="353599"/>
          </a:xfrm>
        </p:grpSpPr>
        <p:sp>
          <p:nvSpPr>
            <p:cNvPr id="15956" name="Google Shape;15956;p8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0" name="Google Shape;15960;p82"/>
          <p:cNvGrpSpPr/>
          <p:nvPr/>
        </p:nvGrpSpPr>
        <p:grpSpPr>
          <a:xfrm>
            <a:off x="2770052" y="2009628"/>
            <a:ext cx="327085" cy="277080"/>
            <a:chOff x="2770052" y="2009628"/>
            <a:chExt cx="327085" cy="277080"/>
          </a:xfrm>
        </p:grpSpPr>
        <p:sp>
          <p:nvSpPr>
            <p:cNvPr id="15961" name="Google Shape;15961;p8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3" name="Google Shape;15963;p82"/>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4" name="Google Shape;15964;p82"/>
          <p:cNvGrpSpPr/>
          <p:nvPr/>
        </p:nvGrpSpPr>
        <p:grpSpPr>
          <a:xfrm>
            <a:off x="4195399" y="1970604"/>
            <a:ext cx="344878" cy="343573"/>
            <a:chOff x="4195399" y="1970604"/>
            <a:chExt cx="344878" cy="343573"/>
          </a:xfrm>
        </p:grpSpPr>
        <p:sp>
          <p:nvSpPr>
            <p:cNvPr id="15965" name="Google Shape;15965;p8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9" name="Google Shape;15969;p82"/>
          <p:cNvGrpSpPr/>
          <p:nvPr/>
        </p:nvGrpSpPr>
        <p:grpSpPr>
          <a:xfrm>
            <a:off x="4674791" y="1977447"/>
            <a:ext cx="344528" cy="344114"/>
            <a:chOff x="4674791" y="1977447"/>
            <a:chExt cx="344528" cy="344114"/>
          </a:xfrm>
        </p:grpSpPr>
        <p:sp>
          <p:nvSpPr>
            <p:cNvPr id="15970" name="Google Shape;15970;p8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82"/>
          <p:cNvGrpSpPr/>
          <p:nvPr/>
        </p:nvGrpSpPr>
        <p:grpSpPr>
          <a:xfrm>
            <a:off x="6083810" y="1547297"/>
            <a:ext cx="382819" cy="310788"/>
            <a:chOff x="6083810" y="1547297"/>
            <a:chExt cx="382819" cy="310788"/>
          </a:xfrm>
        </p:grpSpPr>
        <p:sp>
          <p:nvSpPr>
            <p:cNvPr id="15997" name="Google Shape;15997;p8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5" name="Google Shape;16015;p82"/>
          <p:cNvGrpSpPr/>
          <p:nvPr/>
        </p:nvGrpSpPr>
        <p:grpSpPr>
          <a:xfrm>
            <a:off x="6558300" y="1538193"/>
            <a:ext cx="382788" cy="328613"/>
            <a:chOff x="6558300" y="1538193"/>
            <a:chExt cx="382788" cy="328613"/>
          </a:xfrm>
        </p:grpSpPr>
        <p:sp>
          <p:nvSpPr>
            <p:cNvPr id="16016" name="Google Shape;16016;p8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8" name="Google Shape;16018;p82"/>
          <p:cNvGrpSpPr/>
          <p:nvPr/>
        </p:nvGrpSpPr>
        <p:grpSpPr>
          <a:xfrm>
            <a:off x="5194002" y="1511297"/>
            <a:ext cx="259605" cy="346024"/>
            <a:chOff x="5194002" y="1511297"/>
            <a:chExt cx="259605" cy="346024"/>
          </a:xfrm>
        </p:grpSpPr>
        <p:sp>
          <p:nvSpPr>
            <p:cNvPr id="16019" name="Google Shape;16019;p8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3" name="Google Shape;16023;p82"/>
          <p:cNvGrpSpPr/>
          <p:nvPr/>
        </p:nvGrpSpPr>
        <p:grpSpPr>
          <a:xfrm>
            <a:off x="1394741" y="1512061"/>
            <a:ext cx="252444" cy="351722"/>
            <a:chOff x="1394741" y="1512061"/>
            <a:chExt cx="252444" cy="351722"/>
          </a:xfrm>
        </p:grpSpPr>
        <p:sp>
          <p:nvSpPr>
            <p:cNvPr id="16024" name="Google Shape;16024;p8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1" name="Google Shape;16041;p82"/>
          <p:cNvGrpSpPr/>
          <p:nvPr/>
        </p:nvGrpSpPr>
        <p:grpSpPr>
          <a:xfrm>
            <a:off x="855096" y="1504485"/>
            <a:ext cx="380910" cy="339594"/>
            <a:chOff x="855096" y="1504485"/>
            <a:chExt cx="380910" cy="339594"/>
          </a:xfrm>
        </p:grpSpPr>
        <p:sp>
          <p:nvSpPr>
            <p:cNvPr id="16042" name="Google Shape;16042;p8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7" name="Google Shape;16047;p82"/>
          <p:cNvGrpSpPr/>
          <p:nvPr/>
        </p:nvGrpSpPr>
        <p:grpSpPr>
          <a:xfrm>
            <a:off x="1819576" y="1511679"/>
            <a:ext cx="352103" cy="352103"/>
            <a:chOff x="1819576" y="1511679"/>
            <a:chExt cx="352103" cy="352103"/>
          </a:xfrm>
        </p:grpSpPr>
        <p:sp>
          <p:nvSpPr>
            <p:cNvPr id="16048" name="Google Shape;16048;p8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2" name="Google Shape;16052;p82"/>
          <p:cNvGrpSpPr/>
          <p:nvPr/>
        </p:nvGrpSpPr>
        <p:grpSpPr>
          <a:xfrm>
            <a:off x="5621097" y="1500761"/>
            <a:ext cx="371424" cy="355446"/>
            <a:chOff x="5621097" y="1500761"/>
            <a:chExt cx="371424" cy="355446"/>
          </a:xfrm>
        </p:grpSpPr>
        <p:sp>
          <p:nvSpPr>
            <p:cNvPr id="16053" name="Google Shape;16053;p8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5" name="Google Shape;16055;p82"/>
          <p:cNvGrpSpPr/>
          <p:nvPr/>
        </p:nvGrpSpPr>
        <p:grpSpPr>
          <a:xfrm>
            <a:off x="4670239" y="1541599"/>
            <a:ext cx="359679" cy="321833"/>
            <a:chOff x="4670239" y="1541599"/>
            <a:chExt cx="359679" cy="321833"/>
          </a:xfrm>
        </p:grpSpPr>
        <p:sp>
          <p:nvSpPr>
            <p:cNvPr id="16056" name="Google Shape;16056;p8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1" name="Google Shape;16061;p82"/>
          <p:cNvGrpSpPr/>
          <p:nvPr/>
        </p:nvGrpSpPr>
        <p:grpSpPr>
          <a:xfrm>
            <a:off x="4212429" y="1502385"/>
            <a:ext cx="321037" cy="353822"/>
            <a:chOff x="4212429" y="1502385"/>
            <a:chExt cx="321037" cy="353822"/>
          </a:xfrm>
        </p:grpSpPr>
        <p:sp>
          <p:nvSpPr>
            <p:cNvPr id="16062" name="Google Shape;16062;p8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6" name="Google Shape;16066;p82"/>
          <p:cNvGrpSpPr/>
          <p:nvPr/>
        </p:nvGrpSpPr>
        <p:grpSpPr>
          <a:xfrm>
            <a:off x="2302788" y="1505981"/>
            <a:ext cx="336188" cy="335425"/>
            <a:chOff x="2302788" y="1505981"/>
            <a:chExt cx="336188" cy="335425"/>
          </a:xfrm>
        </p:grpSpPr>
        <p:sp>
          <p:nvSpPr>
            <p:cNvPr id="16067" name="Google Shape;16067;p8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4" name="Google Shape;16084;p82"/>
          <p:cNvGrpSpPr/>
          <p:nvPr/>
        </p:nvGrpSpPr>
        <p:grpSpPr>
          <a:xfrm>
            <a:off x="2780301" y="1521896"/>
            <a:ext cx="333133" cy="321037"/>
            <a:chOff x="2780301" y="1521896"/>
            <a:chExt cx="333133" cy="321037"/>
          </a:xfrm>
        </p:grpSpPr>
        <p:sp>
          <p:nvSpPr>
            <p:cNvPr id="16085" name="Google Shape;16085;p8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05" name="Google Shape;16105;p8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8" name="Google Shape;16108;p82"/>
          <p:cNvGrpSpPr/>
          <p:nvPr/>
        </p:nvGrpSpPr>
        <p:grpSpPr>
          <a:xfrm>
            <a:off x="3316159" y="1515085"/>
            <a:ext cx="211892" cy="339594"/>
            <a:chOff x="3316159" y="1515085"/>
            <a:chExt cx="211892" cy="339594"/>
          </a:xfrm>
        </p:grpSpPr>
        <p:sp>
          <p:nvSpPr>
            <p:cNvPr id="16109" name="Google Shape;16109;p8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5" name="Google Shape;16115;p82"/>
          <p:cNvGrpSpPr/>
          <p:nvPr/>
        </p:nvGrpSpPr>
        <p:grpSpPr>
          <a:xfrm>
            <a:off x="3716358" y="1544655"/>
            <a:ext cx="361971" cy="314958"/>
            <a:chOff x="3716358" y="1544655"/>
            <a:chExt cx="361971" cy="314958"/>
          </a:xfrm>
        </p:grpSpPr>
        <p:sp>
          <p:nvSpPr>
            <p:cNvPr id="16116" name="Google Shape;16116;p8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1" name="Google Shape;16121;p82"/>
            <p:cNvGrpSpPr/>
            <p:nvPr/>
          </p:nvGrpSpPr>
          <p:grpSpPr>
            <a:xfrm>
              <a:off x="3716358" y="1544655"/>
              <a:ext cx="361971" cy="314958"/>
              <a:chOff x="3716358" y="1544655"/>
              <a:chExt cx="361971" cy="314958"/>
            </a:xfrm>
          </p:grpSpPr>
          <p:sp>
            <p:nvSpPr>
              <p:cNvPr id="16122" name="Google Shape;16122;p8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27" name="Google Shape;16127;p82"/>
          <p:cNvGrpSpPr/>
          <p:nvPr/>
        </p:nvGrpSpPr>
        <p:grpSpPr>
          <a:xfrm>
            <a:off x="7011924" y="1557552"/>
            <a:ext cx="499533" cy="305136"/>
            <a:chOff x="7009649" y="1541981"/>
            <a:chExt cx="524940" cy="320655"/>
          </a:xfrm>
        </p:grpSpPr>
        <p:sp>
          <p:nvSpPr>
            <p:cNvPr id="16128" name="Google Shape;16128;p8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6" name="Google Shape;16136;p82"/>
          <p:cNvGrpSpPr/>
          <p:nvPr/>
        </p:nvGrpSpPr>
        <p:grpSpPr>
          <a:xfrm>
            <a:off x="8034034" y="1518109"/>
            <a:ext cx="282746" cy="340358"/>
            <a:chOff x="8034034" y="1518109"/>
            <a:chExt cx="282746" cy="340358"/>
          </a:xfrm>
        </p:grpSpPr>
        <p:sp>
          <p:nvSpPr>
            <p:cNvPr id="16137" name="Google Shape;16137;p8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1" name="Google Shape;16141;p82"/>
          <p:cNvGrpSpPr/>
          <p:nvPr/>
        </p:nvGrpSpPr>
        <p:grpSpPr>
          <a:xfrm>
            <a:off x="7582302" y="1499934"/>
            <a:ext cx="369133" cy="360411"/>
            <a:chOff x="7582302" y="1499934"/>
            <a:chExt cx="369133" cy="360411"/>
          </a:xfrm>
        </p:grpSpPr>
        <p:sp>
          <p:nvSpPr>
            <p:cNvPr id="16142" name="Google Shape;16142;p8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0"/>
        <p:cNvGrpSpPr/>
        <p:nvPr/>
      </p:nvGrpSpPr>
      <p:grpSpPr>
        <a:xfrm>
          <a:off x="0" y="0"/>
          <a:ext cx="0" cy="0"/>
          <a:chOff x="0" y="0"/>
          <a:chExt cx="0" cy="0"/>
        </a:xfrm>
      </p:grpSpPr>
      <p:pic>
        <p:nvPicPr>
          <p:cNvPr id="16151" name="Google Shape;16151;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51"/>
        <p:cNvGrpSpPr/>
        <p:nvPr/>
      </p:nvGrpSpPr>
      <p:grpSpPr>
        <a:xfrm>
          <a:off x="0" y="0"/>
          <a:ext cx="0" cy="0"/>
          <a:chOff x="0" y="0"/>
          <a:chExt cx="0" cy="0"/>
        </a:xfrm>
      </p:grpSpPr>
      <p:sp>
        <p:nvSpPr>
          <p:cNvPr id="3952" name="Google Shape;3952;p68"/>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953" name="Google Shape;3953;p68"/>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954" name="Google Shape;3954;p68"/>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Viga</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https://fonts.google.com/specimen/Viga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3955" name="Google Shape;3955;p68"/>
          <p:cNvGrpSpPr/>
          <p:nvPr/>
        </p:nvGrpSpPr>
        <p:grpSpPr>
          <a:xfrm>
            <a:off x="3114463" y="3498875"/>
            <a:ext cx="2915050" cy="754200"/>
            <a:chOff x="2052655" y="3498875"/>
            <a:chExt cx="2915050" cy="754200"/>
          </a:xfrm>
        </p:grpSpPr>
        <p:sp>
          <p:nvSpPr>
            <p:cNvPr id="3956" name="Google Shape;3956;p68"/>
            <p:cNvSpPr/>
            <p:nvPr/>
          </p:nvSpPr>
          <p:spPr>
            <a:xfrm>
              <a:off x="3114480" y="3498875"/>
              <a:ext cx="791400" cy="754200"/>
            </a:xfrm>
            <a:prstGeom prst="roundRect">
              <a:avLst>
                <a:gd name="adj" fmla="val 16667"/>
              </a:avLst>
            </a:prstGeom>
            <a:solidFill>
              <a:srgbClr val="1F1C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8"/>
            <p:cNvSpPr/>
            <p:nvPr/>
          </p:nvSpPr>
          <p:spPr>
            <a:xfrm>
              <a:off x="4176300" y="3498875"/>
              <a:ext cx="791400" cy="754200"/>
            </a:xfrm>
            <a:prstGeom prst="roundRect">
              <a:avLst>
                <a:gd name="adj" fmla="val 16667"/>
              </a:avLst>
            </a:prstGeom>
            <a:solidFill>
              <a:srgbClr val="8BE3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8"/>
            <p:cNvSpPr/>
            <p:nvPr/>
          </p:nvSpPr>
          <p:spPr>
            <a:xfrm>
              <a:off x="2052655" y="3498875"/>
              <a:ext cx="791400" cy="754200"/>
            </a:xfrm>
            <a:prstGeom prst="roundRect">
              <a:avLst>
                <a:gd name="adj" fmla="val 16667"/>
              </a:avLst>
            </a:prstGeom>
            <a:solidFill>
              <a:srgbClr val="ACFF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8"/>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#1f1c51</a:t>
              </a:r>
              <a:endParaRPr sz="1000">
                <a:solidFill>
                  <a:srgbClr val="FFFFFF"/>
                </a:solidFill>
              </a:endParaRPr>
            </a:p>
          </p:txBody>
        </p:sp>
        <p:sp>
          <p:nvSpPr>
            <p:cNvPr id="3960" name="Google Shape;3960;p68"/>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#8be3ff</a:t>
              </a:r>
              <a:endParaRPr sz="1000">
                <a:solidFill>
                  <a:srgbClr val="FFFFFF"/>
                </a:solidFill>
              </a:endParaRPr>
            </a:p>
          </p:txBody>
        </p:sp>
        <p:sp>
          <p:nvSpPr>
            <p:cNvPr id="3961" name="Google Shape;3961;p68"/>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#acffd9</a:t>
              </a:r>
              <a:endParaRPr sz="1000">
                <a:solidFill>
                  <a:schemeClr val="dk1"/>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65"/>
        <p:cNvGrpSpPr/>
        <p:nvPr/>
      </p:nvGrpSpPr>
      <p:grpSpPr>
        <a:xfrm>
          <a:off x="0" y="0"/>
          <a:ext cx="0" cy="0"/>
          <a:chOff x="0" y="0"/>
          <a:chExt cx="0" cy="0"/>
        </a:xfrm>
      </p:grpSpPr>
      <p:sp>
        <p:nvSpPr>
          <p:cNvPr id="3966" name="Google Shape;3966;p69"/>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Stories by Freepik</a:t>
            </a:r>
            <a:endParaRPr sz="2400">
              <a:solidFill>
                <a:srgbClr val="FFFFFF"/>
              </a:solidFill>
            </a:endParaRPr>
          </a:p>
        </p:txBody>
      </p:sp>
      <p:pic>
        <p:nvPicPr>
          <p:cNvPr id="3967" name="Google Shape;3967;p69"/>
          <p:cNvPicPr preferRelativeResize="0"/>
          <p:nvPr/>
        </p:nvPicPr>
        <p:blipFill rotWithShape="1">
          <a:blip r:embed="rId3">
            <a:alphaModFix/>
          </a:blip>
          <a:srcRect t="16540" b="16547"/>
          <a:stretch/>
        </p:blipFill>
        <p:spPr>
          <a:xfrm>
            <a:off x="456575" y="2619324"/>
            <a:ext cx="2087301" cy="1396626"/>
          </a:xfrm>
          <a:prstGeom prst="rect">
            <a:avLst/>
          </a:prstGeom>
          <a:noFill/>
          <a:ln>
            <a:noFill/>
          </a:ln>
        </p:spPr>
      </p:pic>
      <p:sp>
        <p:nvSpPr>
          <p:cNvPr id="3968" name="Google Shape;3968;p69"/>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4">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3969" name="Google Shape;3969;p69"/>
          <p:cNvSpPr txBox="1"/>
          <p:nvPr/>
        </p:nvSpPr>
        <p:spPr>
          <a:xfrm>
            <a:off x="864078" y="41422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970" name="Google Shape;3970;p69"/>
          <p:cNvSpPr txBox="1"/>
          <p:nvPr/>
        </p:nvSpPr>
        <p:spPr>
          <a:xfrm>
            <a:off x="2957194" y="41422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971" name="Google Shape;3971;p69"/>
          <p:cNvSpPr txBox="1"/>
          <p:nvPr/>
        </p:nvSpPr>
        <p:spPr>
          <a:xfrm>
            <a:off x="5000754" y="41422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972" name="Google Shape;3972;p69"/>
          <p:cNvSpPr txBox="1"/>
          <p:nvPr/>
        </p:nvSpPr>
        <p:spPr>
          <a:xfrm>
            <a:off x="7044313" y="41422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973" name="Google Shape;3973;p69"/>
          <p:cNvPicPr preferRelativeResize="0"/>
          <p:nvPr/>
        </p:nvPicPr>
        <p:blipFill rotWithShape="1">
          <a:blip r:embed="rId9">
            <a:alphaModFix/>
          </a:blip>
          <a:srcRect/>
          <a:stretch/>
        </p:blipFill>
        <p:spPr>
          <a:xfrm>
            <a:off x="2722551" y="2258448"/>
            <a:ext cx="1741575" cy="1741575"/>
          </a:xfrm>
          <a:prstGeom prst="rect">
            <a:avLst/>
          </a:prstGeom>
          <a:noFill/>
          <a:ln>
            <a:noFill/>
          </a:ln>
        </p:spPr>
      </p:pic>
      <p:pic>
        <p:nvPicPr>
          <p:cNvPr id="3974" name="Google Shape;3974;p69"/>
          <p:cNvPicPr preferRelativeResize="0"/>
          <p:nvPr/>
        </p:nvPicPr>
        <p:blipFill rotWithShape="1">
          <a:blip r:embed="rId10">
            <a:alphaModFix/>
          </a:blip>
          <a:srcRect l="4194" t="11228" r="4213" b="8854"/>
          <a:stretch/>
        </p:blipFill>
        <p:spPr>
          <a:xfrm>
            <a:off x="4696150" y="2416500"/>
            <a:ext cx="1881500" cy="1641525"/>
          </a:xfrm>
          <a:prstGeom prst="rect">
            <a:avLst/>
          </a:prstGeom>
          <a:noFill/>
          <a:ln>
            <a:noFill/>
          </a:ln>
        </p:spPr>
      </p:pic>
      <p:pic>
        <p:nvPicPr>
          <p:cNvPr id="3975" name="Google Shape;3975;p69"/>
          <p:cNvPicPr preferRelativeResize="0"/>
          <p:nvPr/>
        </p:nvPicPr>
        <p:blipFill rotWithShape="1">
          <a:blip r:embed="rId11">
            <a:alphaModFix/>
          </a:blip>
          <a:srcRect t="6567" b="11945"/>
          <a:stretch/>
        </p:blipFill>
        <p:spPr>
          <a:xfrm>
            <a:off x="6739725" y="2480175"/>
            <a:ext cx="1881474" cy="1533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79"/>
        <p:cNvGrpSpPr/>
        <p:nvPr/>
      </p:nvGrpSpPr>
      <p:grpSpPr>
        <a:xfrm>
          <a:off x="0" y="0"/>
          <a:ext cx="0" cy="0"/>
          <a:chOff x="0" y="0"/>
          <a:chExt cx="0" cy="0"/>
        </a:xfrm>
      </p:grpSpPr>
      <p:sp>
        <p:nvSpPr>
          <p:cNvPr id="3980" name="Google Shape;3980;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981" name="Google Shape;3981;p70"/>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3982" name="Google Shape;3982;p70"/>
          <p:cNvGrpSpPr/>
          <p:nvPr/>
        </p:nvGrpSpPr>
        <p:grpSpPr>
          <a:xfrm>
            <a:off x="5156078" y="3085736"/>
            <a:ext cx="474294" cy="551291"/>
            <a:chOff x="4727025" y="1332775"/>
            <a:chExt cx="59900" cy="69625"/>
          </a:xfrm>
        </p:grpSpPr>
        <p:sp>
          <p:nvSpPr>
            <p:cNvPr id="3983" name="Google Shape;3983;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 name="Google Shape;3985;p70"/>
          <p:cNvGrpSpPr/>
          <p:nvPr/>
        </p:nvGrpSpPr>
        <p:grpSpPr>
          <a:xfrm>
            <a:off x="5769734" y="2314340"/>
            <a:ext cx="555653" cy="557031"/>
            <a:chOff x="4820425" y="1329900"/>
            <a:chExt cx="70175" cy="70350"/>
          </a:xfrm>
        </p:grpSpPr>
        <p:sp>
          <p:nvSpPr>
            <p:cNvPr id="3986" name="Google Shape;3986;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70"/>
          <p:cNvGrpSpPr/>
          <p:nvPr/>
        </p:nvGrpSpPr>
        <p:grpSpPr>
          <a:xfrm>
            <a:off x="6396103" y="2318845"/>
            <a:ext cx="582574" cy="533871"/>
            <a:chOff x="4903200" y="1331525"/>
            <a:chExt cx="73575" cy="67425"/>
          </a:xfrm>
        </p:grpSpPr>
        <p:sp>
          <p:nvSpPr>
            <p:cNvPr id="3991" name="Google Shape;3991;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3" name="Google Shape;3993;p70"/>
          <p:cNvGrpSpPr/>
          <p:nvPr/>
        </p:nvGrpSpPr>
        <p:grpSpPr>
          <a:xfrm>
            <a:off x="5755581" y="3078709"/>
            <a:ext cx="583960" cy="565345"/>
            <a:chOff x="4815575" y="1416800"/>
            <a:chExt cx="73750" cy="71400"/>
          </a:xfrm>
        </p:grpSpPr>
        <p:sp>
          <p:nvSpPr>
            <p:cNvPr id="3994" name="Google Shape;3994;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70"/>
          <p:cNvGrpSpPr/>
          <p:nvPr/>
        </p:nvGrpSpPr>
        <p:grpSpPr>
          <a:xfrm>
            <a:off x="6390362" y="3108896"/>
            <a:ext cx="589898" cy="504970"/>
            <a:chOff x="4902475" y="1418875"/>
            <a:chExt cx="74500" cy="63775"/>
          </a:xfrm>
        </p:grpSpPr>
        <p:sp>
          <p:nvSpPr>
            <p:cNvPr id="3998" name="Google Shape;3998;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 name="Google Shape;4000;p70"/>
          <p:cNvGrpSpPr/>
          <p:nvPr/>
        </p:nvGrpSpPr>
        <p:grpSpPr>
          <a:xfrm>
            <a:off x="5765577" y="3826000"/>
            <a:ext cx="563967" cy="567127"/>
            <a:chOff x="4818100" y="1507675"/>
            <a:chExt cx="71225" cy="71625"/>
          </a:xfrm>
        </p:grpSpPr>
        <p:sp>
          <p:nvSpPr>
            <p:cNvPr id="4001" name="Google Shape;4001;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70"/>
          <p:cNvGrpSpPr/>
          <p:nvPr/>
        </p:nvGrpSpPr>
        <p:grpSpPr>
          <a:xfrm>
            <a:off x="5079075" y="3829461"/>
            <a:ext cx="628301" cy="588505"/>
            <a:chOff x="4721450" y="1509475"/>
            <a:chExt cx="79350" cy="74325"/>
          </a:xfrm>
        </p:grpSpPr>
        <p:sp>
          <p:nvSpPr>
            <p:cNvPr id="4006" name="Google Shape;4006;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0" name="Google Shape;4010;p70"/>
          <p:cNvGrpSpPr/>
          <p:nvPr/>
        </p:nvGrpSpPr>
        <p:grpSpPr>
          <a:xfrm>
            <a:off x="6424608" y="3814027"/>
            <a:ext cx="557038" cy="562772"/>
            <a:chOff x="4906800" y="1507500"/>
            <a:chExt cx="70350" cy="71075"/>
          </a:xfrm>
        </p:grpSpPr>
        <p:sp>
          <p:nvSpPr>
            <p:cNvPr id="4011" name="Google Shape;4011;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70"/>
          <p:cNvGrpSpPr/>
          <p:nvPr/>
        </p:nvGrpSpPr>
        <p:grpSpPr>
          <a:xfrm>
            <a:off x="4462216" y="2340963"/>
            <a:ext cx="517934" cy="517934"/>
            <a:chOff x="3736598" y="2170606"/>
            <a:chExt cx="404889" cy="404889"/>
          </a:xfrm>
        </p:grpSpPr>
        <p:sp>
          <p:nvSpPr>
            <p:cNvPr id="4017" name="Google Shape;4017;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70"/>
          <p:cNvGrpSpPr/>
          <p:nvPr/>
        </p:nvGrpSpPr>
        <p:grpSpPr>
          <a:xfrm>
            <a:off x="3729277" y="2341061"/>
            <a:ext cx="586986" cy="517740"/>
            <a:chOff x="3161917" y="2170682"/>
            <a:chExt cx="458870" cy="404737"/>
          </a:xfrm>
        </p:grpSpPr>
        <p:sp>
          <p:nvSpPr>
            <p:cNvPr id="4022" name="Google Shape;4022;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70"/>
          <p:cNvGrpSpPr/>
          <p:nvPr/>
        </p:nvGrpSpPr>
        <p:grpSpPr>
          <a:xfrm>
            <a:off x="3752299" y="3102400"/>
            <a:ext cx="540943" cy="517963"/>
            <a:chOff x="3179914" y="2889488"/>
            <a:chExt cx="422876" cy="404911"/>
          </a:xfrm>
        </p:grpSpPr>
        <p:sp>
          <p:nvSpPr>
            <p:cNvPr id="4026" name="Google Shape;4026;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70"/>
          <p:cNvGrpSpPr/>
          <p:nvPr/>
        </p:nvGrpSpPr>
        <p:grpSpPr>
          <a:xfrm>
            <a:off x="4453093" y="3102358"/>
            <a:ext cx="536180" cy="518047"/>
            <a:chOff x="3729467" y="2889422"/>
            <a:chExt cx="419153" cy="404977"/>
          </a:xfrm>
        </p:grpSpPr>
        <p:sp>
          <p:nvSpPr>
            <p:cNvPr id="4033" name="Google Shape;4033;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0" name="Google Shape;4040;p70"/>
          <p:cNvGrpSpPr/>
          <p:nvPr/>
        </p:nvGrpSpPr>
        <p:grpSpPr>
          <a:xfrm>
            <a:off x="1990126" y="3445787"/>
            <a:ext cx="965351" cy="134611"/>
            <a:chOff x="4411970" y="2962952"/>
            <a:chExt cx="706544" cy="104212"/>
          </a:xfrm>
        </p:grpSpPr>
        <p:sp>
          <p:nvSpPr>
            <p:cNvPr id="4041" name="Google Shape;4041;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70"/>
          <p:cNvGrpSpPr/>
          <p:nvPr/>
        </p:nvGrpSpPr>
        <p:grpSpPr>
          <a:xfrm>
            <a:off x="1990126" y="3041077"/>
            <a:ext cx="960158" cy="289172"/>
            <a:chOff x="4411970" y="2726085"/>
            <a:chExt cx="643107" cy="193659"/>
          </a:xfrm>
        </p:grpSpPr>
        <p:sp>
          <p:nvSpPr>
            <p:cNvPr id="4046" name="Google Shape;4046;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9" name="Google Shape;4049;p70"/>
          <p:cNvGrpSpPr/>
          <p:nvPr/>
        </p:nvGrpSpPr>
        <p:grpSpPr>
          <a:xfrm>
            <a:off x="998624" y="3295400"/>
            <a:ext cx="811503" cy="252584"/>
            <a:chOff x="4411970" y="4340222"/>
            <a:chExt cx="779467" cy="242683"/>
          </a:xfrm>
        </p:grpSpPr>
        <p:sp>
          <p:nvSpPr>
            <p:cNvPr id="4050" name="Google Shape;4050;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70"/>
          <p:cNvGrpSpPr/>
          <p:nvPr/>
        </p:nvGrpSpPr>
        <p:grpSpPr>
          <a:xfrm>
            <a:off x="1990126" y="2709308"/>
            <a:ext cx="965160" cy="216230"/>
            <a:chOff x="4411970" y="2468674"/>
            <a:chExt cx="747317" cy="167425"/>
          </a:xfrm>
        </p:grpSpPr>
        <p:sp>
          <p:nvSpPr>
            <p:cNvPr id="4054" name="Google Shape;4054;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6" name="Google Shape;4056;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7" name="Google Shape;4057;p70"/>
          <p:cNvGrpSpPr/>
          <p:nvPr/>
        </p:nvGrpSpPr>
        <p:grpSpPr>
          <a:xfrm>
            <a:off x="997692" y="2334687"/>
            <a:ext cx="1959041" cy="208784"/>
            <a:chOff x="6336019" y="3733725"/>
            <a:chExt cx="2566206" cy="351310"/>
          </a:xfrm>
        </p:grpSpPr>
        <p:sp>
          <p:nvSpPr>
            <p:cNvPr id="4058" name="Google Shape;4058;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70"/>
          <p:cNvGrpSpPr/>
          <p:nvPr/>
        </p:nvGrpSpPr>
        <p:grpSpPr>
          <a:xfrm>
            <a:off x="1990126" y="3950602"/>
            <a:ext cx="946551" cy="153200"/>
            <a:chOff x="4404545" y="3301592"/>
            <a:chExt cx="782403" cy="129272"/>
          </a:xfrm>
        </p:grpSpPr>
        <p:sp>
          <p:nvSpPr>
            <p:cNvPr id="4063" name="Google Shape;4063;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70"/>
          <p:cNvGrpSpPr/>
          <p:nvPr/>
        </p:nvGrpSpPr>
        <p:grpSpPr>
          <a:xfrm>
            <a:off x="1990126" y="3695937"/>
            <a:ext cx="962257" cy="139127"/>
            <a:chOff x="4411970" y="3131459"/>
            <a:chExt cx="710520" cy="117397"/>
          </a:xfrm>
        </p:grpSpPr>
        <p:sp>
          <p:nvSpPr>
            <p:cNvPr id="4066" name="Google Shape;4066;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8" name="Google Shape;4068;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9" name="Google Shape;4069;p70"/>
          <p:cNvGrpSpPr/>
          <p:nvPr/>
        </p:nvGrpSpPr>
        <p:grpSpPr>
          <a:xfrm>
            <a:off x="990271" y="3621603"/>
            <a:ext cx="823838" cy="458988"/>
            <a:chOff x="4411970" y="1801825"/>
            <a:chExt cx="734586" cy="409262"/>
          </a:xfrm>
        </p:grpSpPr>
        <p:sp>
          <p:nvSpPr>
            <p:cNvPr id="4070" name="Google Shape;4070;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70"/>
          <p:cNvGrpSpPr/>
          <p:nvPr/>
        </p:nvGrpSpPr>
        <p:grpSpPr>
          <a:xfrm>
            <a:off x="3095243" y="2339173"/>
            <a:ext cx="521514" cy="521514"/>
            <a:chOff x="5681300" y="2527788"/>
            <a:chExt cx="805800" cy="805800"/>
          </a:xfrm>
        </p:grpSpPr>
        <p:sp>
          <p:nvSpPr>
            <p:cNvPr id="4073" name="Google Shape;4073;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70"/>
          <p:cNvGrpSpPr/>
          <p:nvPr/>
        </p:nvGrpSpPr>
        <p:grpSpPr>
          <a:xfrm>
            <a:off x="3089483" y="3094865"/>
            <a:ext cx="533033" cy="533033"/>
            <a:chOff x="4049800" y="640400"/>
            <a:chExt cx="858900" cy="858900"/>
          </a:xfrm>
        </p:grpSpPr>
        <p:sp>
          <p:nvSpPr>
            <p:cNvPr id="4076" name="Google Shape;4076;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70"/>
          <p:cNvGrpSpPr/>
          <p:nvPr/>
        </p:nvGrpSpPr>
        <p:grpSpPr>
          <a:xfrm>
            <a:off x="3014966" y="3772543"/>
            <a:ext cx="682068" cy="682068"/>
            <a:chOff x="5080188" y="927900"/>
            <a:chExt cx="961200" cy="961200"/>
          </a:xfrm>
        </p:grpSpPr>
        <p:sp>
          <p:nvSpPr>
            <p:cNvPr id="4079" name="Google Shape;4079;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70"/>
          <p:cNvGrpSpPr/>
          <p:nvPr/>
        </p:nvGrpSpPr>
        <p:grpSpPr>
          <a:xfrm>
            <a:off x="4478465" y="3869234"/>
            <a:ext cx="505650" cy="504006"/>
            <a:chOff x="6039282" y="1042577"/>
            <a:chExt cx="734315" cy="731929"/>
          </a:xfrm>
        </p:grpSpPr>
        <p:sp>
          <p:nvSpPr>
            <p:cNvPr id="4088" name="Google Shape;4088;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70"/>
          <p:cNvGrpSpPr/>
          <p:nvPr/>
        </p:nvGrpSpPr>
        <p:grpSpPr>
          <a:xfrm>
            <a:off x="5091067" y="2298862"/>
            <a:ext cx="567744" cy="602136"/>
            <a:chOff x="1825800" y="1651625"/>
            <a:chExt cx="539989" cy="571775"/>
          </a:xfrm>
        </p:grpSpPr>
        <p:sp>
          <p:nvSpPr>
            <p:cNvPr id="4110" name="Google Shape;4110;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4" name="Google Shape;4114;p70"/>
          <p:cNvGrpSpPr/>
          <p:nvPr/>
        </p:nvGrpSpPr>
        <p:grpSpPr>
          <a:xfrm>
            <a:off x="3765995" y="3855579"/>
            <a:ext cx="508123" cy="507955"/>
            <a:chOff x="1897577" y="2802432"/>
            <a:chExt cx="492176" cy="492014"/>
          </a:xfrm>
        </p:grpSpPr>
        <p:sp>
          <p:nvSpPr>
            <p:cNvPr id="4115" name="Google Shape;4115;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70"/>
          <p:cNvGrpSpPr/>
          <p:nvPr/>
        </p:nvGrpSpPr>
        <p:grpSpPr>
          <a:xfrm>
            <a:off x="997525" y="4169123"/>
            <a:ext cx="809227" cy="200842"/>
            <a:chOff x="2013045" y="4813233"/>
            <a:chExt cx="921986" cy="228854"/>
          </a:xfrm>
        </p:grpSpPr>
        <p:sp>
          <p:nvSpPr>
            <p:cNvPr id="4128" name="Google Shape;4128;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0" name="Google Shape;4130;p70"/>
          <p:cNvGrpSpPr/>
          <p:nvPr/>
        </p:nvGrpSpPr>
        <p:grpSpPr>
          <a:xfrm>
            <a:off x="1005985" y="2656004"/>
            <a:ext cx="792421" cy="269941"/>
            <a:chOff x="1046767" y="4756633"/>
            <a:chExt cx="859646" cy="292841"/>
          </a:xfrm>
        </p:grpSpPr>
        <p:sp>
          <p:nvSpPr>
            <p:cNvPr id="4131" name="Google Shape;4131;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4" name="Google Shape;4134;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8" name="Google Shape;4138;p70"/>
          <p:cNvGrpSpPr/>
          <p:nvPr/>
        </p:nvGrpSpPr>
        <p:grpSpPr>
          <a:xfrm>
            <a:off x="7141841" y="2550562"/>
            <a:ext cx="166473" cy="141497"/>
            <a:chOff x="4660325" y="1866850"/>
            <a:chExt cx="68350" cy="58100"/>
          </a:xfrm>
        </p:grpSpPr>
        <p:sp>
          <p:nvSpPr>
            <p:cNvPr id="4139" name="Google Shape;4139;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70"/>
          <p:cNvGrpSpPr/>
          <p:nvPr/>
        </p:nvGrpSpPr>
        <p:grpSpPr>
          <a:xfrm>
            <a:off x="7451186" y="2576286"/>
            <a:ext cx="162515" cy="90049"/>
            <a:chOff x="4791775" y="1877500"/>
            <a:chExt cx="66725" cy="36975"/>
          </a:xfrm>
        </p:grpSpPr>
        <p:sp>
          <p:nvSpPr>
            <p:cNvPr id="4142" name="Google Shape;4142;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70"/>
          <p:cNvGrpSpPr/>
          <p:nvPr/>
        </p:nvGrpSpPr>
        <p:grpSpPr>
          <a:xfrm>
            <a:off x="7772899" y="2576286"/>
            <a:ext cx="144979" cy="90049"/>
            <a:chOff x="4923925" y="1877500"/>
            <a:chExt cx="59525" cy="36975"/>
          </a:xfrm>
        </p:grpSpPr>
        <p:sp>
          <p:nvSpPr>
            <p:cNvPr id="4145" name="Google Shape;4145;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70"/>
          <p:cNvGrpSpPr/>
          <p:nvPr/>
        </p:nvGrpSpPr>
        <p:grpSpPr>
          <a:xfrm>
            <a:off x="8067390" y="2558477"/>
            <a:ext cx="141447" cy="125667"/>
            <a:chOff x="5058450" y="1870100"/>
            <a:chExt cx="58075" cy="51600"/>
          </a:xfrm>
        </p:grpSpPr>
        <p:sp>
          <p:nvSpPr>
            <p:cNvPr id="4148" name="Google Shape;4148;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70"/>
          <p:cNvGrpSpPr/>
          <p:nvPr/>
        </p:nvGrpSpPr>
        <p:grpSpPr>
          <a:xfrm>
            <a:off x="7481905" y="2980885"/>
            <a:ext cx="101077" cy="107645"/>
            <a:chOff x="4811425" y="2065025"/>
            <a:chExt cx="41500" cy="44200"/>
          </a:xfrm>
        </p:grpSpPr>
        <p:sp>
          <p:nvSpPr>
            <p:cNvPr id="4151" name="Google Shape;4151;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70"/>
          <p:cNvGrpSpPr/>
          <p:nvPr/>
        </p:nvGrpSpPr>
        <p:grpSpPr>
          <a:xfrm>
            <a:off x="7774342" y="2981098"/>
            <a:ext cx="120867" cy="107218"/>
            <a:chOff x="4929875" y="2065025"/>
            <a:chExt cx="49625" cy="44025"/>
          </a:xfrm>
        </p:grpSpPr>
        <p:sp>
          <p:nvSpPr>
            <p:cNvPr id="4154" name="Google Shape;4154;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70"/>
          <p:cNvGrpSpPr/>
          <p:nvPr/>
        </p:nvGrpSpPr>
        <p:grpSpPr>
          <a:xfrm>
            <a:off x="8103011" y="2984112"/>
            <a:ext cx="70206" cy="101191"/>
            <a:chOff x="5083925" y="2066350"/>
            <a:chExt cx="28825" cy="41550"/>
          </a:xfrm>
        </p:grpSpPr>
        <p:sp>
          <p:nvSpPr>
            <p:cNvPr id="4157" name="Google Shape;4157;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70"/>
          <p:cNvGrpSpPr/>
          <p:nvPr/>
        </p:nvGrpSpPr>
        <p:grpSpPr>
          <a:xfrm>
            <a:off x="7134565" y="2999759"/>
            <a:ext cx="181026" cy="69896"/>
            <a:chOff x="4659775" y="2072775"/>
            <a:chExt cx="74325" cy="28700"/>
          </a:xfrm>
        </p:grpSpPr>
        <p:sp>
          <p:nvSpPr>
            <p:cNvPr id="4160" name="Google Shape;4160;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70"/>
          <p:cNvGrpSpPr/>
          <p:nvPr/>
        </p:nvGrpSpPr>
        <p:grpSpPr>
          <a:xfrm>
            <a:off x="8054421" y="2790324"/>
            <a:ext cx="167387" cy="89197"/>
            <a:chOff x="4662475" y="1976500"/>
            <a:chExt cx="68725" cy="36625"/>
          </a:xfrm>
        </p:grpSpPr>
        <p:sp>
          <p:nvSpPr>
            <p:cNvPr id="4164" name="Google Shape;4164;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70"/>
          <p:cNvGrpSpPr/>
          <p:nvPr/>
        </p:nvGrpSpPr>
        <p:grpSpPr>
          <a:xfrm>
            <a:off x="7751326" y="2793764"/>
            <a:ext cx="166899" cy="82317"/>
            <a:chOff x="4920150" y="1977875"/>
            <a:chExt cx="68525" cy="33800"/>
          </a:xfrm>
        </p:grpSpPr>
        <p:sp>
          <p:nvSpPr>
            <p:cNvPr id="4168" name="Google Shape;4168;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70"/>
          <p:cNvGrpSpPr/>
          <p:nvPr/>
        </p:nvGrpSpPr>
        <p:grpSpPr>
          <a:xfrm>
            <a:off x="7162483" y="3197682"/>
            <a:ext cx="125190" cy="127859"/>
            <a:chOff x="4676550" y="2160575"/>
            <a:chExt cx="51400" cy="52500"/>
          </a:xfrm>
        </p:grpSpPr>
        <p:sp>
          <p:nvSpPr>
            <p:cNvPr id="4172" name="Google Shape;4172;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5" name="Google Shape;4175;p70"/>
          <p:cNvGrpSpPr/>
          <p:nvPr/>
        </p:nvGrpSpPr>
        <p:grpSpPr>
          <a:xfrm>
            <a:off x="7459741" y="3204714"/>
            <a:ext cx="145405" cy="113794"/>
            <a:chOff x="4768325" y="2163475"/>
            <a:chExt cx="59700" cy="46725"/>
          </a:xfrm>
        </p:grpSpPr>
        <p:sp>
          <p:nvSpPr>
            <p:cNvPr id="4176" name="Google Shape;4176;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8" name="Google Shape;4178;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4" name="Google Shape;4184;p70"/>
          <p:cNvGrpSpPr/>
          <p:nvPr/>
        </p:nvGrpSpPr>
        <p:grpSpPr>
          <a:xfrm>
            <a:off x="7476059" y="3459808"/>
            <a:ext cx="112768" cy="106853"/>
            <a:chOff x="4768575" y="2253950"/>
            <a:chExt cx="46300" cy="43875"/>
          </a:xfrm>
        </p:grpSpPr>
        <p:sp>
          <p:nvSpPr>
            <p:cNvPr id="4185" name="Google Shape;4185;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7" name="Google Shape;4187;p70"/>
          <p:cNvGrpSpPr/>
          <p:nvPr/>
        </p:nvGrpSpPr>
        <p:grpSpPr>
          <a:xfrm>
            <a:off x="7775682" y="3948834"/>
            <a:ext cx="118187" cy="146246"/>
            <a:chOff x="4960900" y="2433225"/>
            <a:chExt cx="48525" cy="60050"/>
          </a:xfrm>
        </p:grpSpPr>
        <p:sp>
          <p:nvSpPr>
            <p:cNvPr id="4188" name="Google Shape;4188;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0" name="Google Shape;4190;p70"/>
          <p:cNvGrpSpPr/>
          <p:nvPr/>
        </p:nvGrpSpPr>
        <p:grpSpPr>
          <a:xfrm>
            <a:off x="7464247" y="4212895"/>
            <a:ext cx="136394" cy="143810"/>
            <a:chOff x="4854075" y="2527625"/>
            <a:chExt cx="56000" cy="59050"/>
          </a:xfrm>
        </p:grpSpPr>
        <p:sp>
          <p:nvSpPr>
            <p:cNvPr id="4191" name="Google Shape;4191;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3" name="Google Shape;4193;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6" name="Google Shape;4196;p70"/>
          <p:cNvGrpSpPr/>
          <p:nvPr/>
        </p:nvGrpSpPr>
        <p:grpSpPr>
          <a:xfrm>
            <a:off x="8088458" y="3676639"/>
            <a:ext cx="99312" cy="160797"/>
            <a:chOff x="5059700" y="2334775"/>
            <a:chExt cx="40775" cy="66025"/>
          </a:xfrm>
        </p:grpSpPr>
        <p:sp>
          <p:nvSpPr>
            <p:cNvPr id="4197" name="Google Shape;4197;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70"/>
          <p:cNvGrpSpPr/>
          <p:nvPr/>
        </p:nvGrpSpPr>
        <p:grpSpPr>
          <a:xfrm>
            <a:off x="8045622" y="3941771"/>
            <a:ext cx="184984" cy="160371"/>
            <a:chOff x="5037700" y="2430325"/>
            <a:chExt cx="75950" cy="65850"/>
          </a:xfrm>
        </p:grpSpPr>
        <p:sp>
          <p:nvSpPr>
            <p:cNvPr id="4207" name="Google Shape;4207;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70"/>
          <p:cNvGrpSpPr/>
          <p:nvPr/>
        </p:nvGrpSpPr>
        <p:grpSpPr>
          <a:xfrm>
            <a:off x="7465128" y="3708223"/>
            <a:ext cx="173014" cy="97629"/>
            <a:chOff x="4756975" y="2341800"/>
            <a:chExt cx="91975" cy="51925"/>
          </a:xfrm>
        </p:grpSpPr>
        <p:sp>
          <p:nvSpPr>
            <p:cNvPr id="4210" name="Google Shape;4210;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70"/>
          <p:cNvGrpSpPr/>
          <p:nvPr/>
        </p:nvGrpSpPr>
        <p:grpSpPr>
          <a:xfrm>
            <a:off x="7732065" y="4196920"/>
            <a:ext cx="212497" cy="175761"/>
            <a:chOff x="4943575" y="2516350"/>
            <a:chExt cx="98675" cy="81700"/>
          </a:xfrm>
        </p:grpSpPr>
        <p:sp>
          <p:nvSpPr>
            <p:cNvPr id="4231" name="Google Shape;4231;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9" name="Google Shape;4309;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16"/>
        <p:cNvGrpSpPr/>
        <p:nvPr/>
      </p:nvGrpSpPr>
      <p:grpSpPr>
        <a:xfrm>
          <a:off x="0" y="0"/>
          <a:ext cx="0" cy="0"/>
          <a:chOff x="0" y="0"/>
          <a:chExt cx="0" cy="0"/>
        </a:xfrm>
      </p:grpSpPr>
      <p:grpSp>
        <p:nvGrpSpPr>
          <p:cNvPr id="4317" name="Google Shape;4317;p71"/>
          <p:cNvGrpSpPr/>
          <p:nvPr/>
        </p:nvGrpSpPr>
        <p:grpSpPr>
          <a:xfrm>
            <a:off x="3642951" y="1176740"/>
            <a:ext cx="2078182" cy="1366558"/>
            <a:chOff x="235800" y="830650"/>
            <a:chExt cx="6978450" cy="4588844"/>
          </a:xfrm>
        </p:grpSpPr>
        <p:sp>
          <p:nvSpPr>
            <p:cNvPr id="4318" name="Google Shape;4318;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71"/>
          <p:cNvGrpSpPr/>
          <p:nvPr/>
        </p:nvGrpSpPr>
        <p:grpSpPr>
          <a:xfrm>
            <a:off x="738454" y="3007842"/>
            <a:ext cx="2622876" cy="1333540"/>
            <a:chOff x="238125" y="1038125"/>
            <a:chExt cx="7146800" cy="3633625"/>
          </a:xfrm>
        </p:grpSpPr>
        <p:sp>
          <p:nvSpPr>
            <p:cNvPr id="4325" name="Google Shape;4325;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71"/>
          <p:cNvGrpSpPr/>
          <p:nvPr/>
        </p:nvGrpSpPr>
        <p:grpSpPr>
          <a:xfrm>
            <a:off x="5961311" y="1231136"/>
            <a:ext cx="2435960" cy="1297725"/>
            <a:chOff x="233350" y="949250"/>
            <a:chExt cx="7137300" cy="3802300"/>
          </a:xfrm>
        </p:grpSpPr>
        <p:sp>
          <p:nvSpPr>
            <p:cNvPr id="5898" name="Google Shape;5898;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9" name="Google Shape;5949;p71"/>
          <p:cNvGrpSpPr/>
          <p:nvPr/>
        </p:nvGrpSpPr>
        <p:grpSpPr>
          <a:xfrm>
            <a:off x="7714435" y="3194726"/>
            <a:ext cx="104231" cy="320340"/>
            <a:chOff x="7564426" y="3224343"/>
            <a:chExt cx="119985" cy="368801"/>
          </a:xfrm>
        </p:grpSpPr>
        <p:sp>
          <p:nvSpPr>
            <p:cNvPr id="5950" name="Google Shape;5950;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71"/>
          <p:cNvGrpSpPr/>
          <p:nvPr/>
        </p:nvGrpSpPr>
        <p:grpSpPr>
          <a:xfrm>
            <a:off x="7413923" y="3188827"/>
            <a:ext cx="189489" cy="332132"/>
            <a:chOff x="8370831" y="3202002"/>
            <a:chExt cx="218129" cy="382376"/>
          </a:xfrm>
        </p:grpSpPr>
        <p:sp>
          <p:nvSpPr>
            <p:cNvPr id="5953" name="Google Shape;5953;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71"/>
          <p:cNvGrpSpPr/>
          <p:nvPr/>
        </p:nvGrpSpPr>
        <p:grpSpPr>
          <a:xfrm>
            <a:off x="8137312" y="3599959"/>
            <a:ext cx="309429" cy="267000"/>
            <a:chOff x="6742064" y="3750480"/>
            <a:chExt cx="399315" cy="344560"/>
          </a:xfrm>
        </p:grpSpPr>
        <p:sp>
          <p:nvSpPr>
            <p:cNvPr id="5956" name="Google Shape;5956;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71"/>
          <p:cNvGrpSpPr/>
          <p:nvPr/>
        </p:nvGrpSpPr>
        <p:grpSpPr>
          <a:xfrm>
            <a:off x="7676331" y="3951006"/>
            <a:ext cx="180437" cy="281608"/>
            <a:chOff x="7248525" y="3739696"/>
            <a:chExt cx="230531" cy="359790"/>
          </a:xfrm>
        </p:grpSpPr>
        <p:sp>
          <p:nvSpPr>
            <p:cNvPr id="5959" name="Google Shape;5959;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71"/>
          <p:cNvGrpSpPr/>
          <p:nvPr/>
        </p:nvGrpSpPr>
        <p:grpSpPr>
          <a:xfrm>
            <a:off x="7922251" y="3594231"/>
            <a:ext cx="162896" cy="278710"/>
            <a:chOff x="7601242" y="3729267"/>
            <a:chExt cx="222566" cy="380803"/>
          </a:xfrm>
        </p:grpSpPr>
        <p:sp>
          <p:nvSpPr>
            <p:cNvPr id="5962" name="Google Shape;5962;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4" name="Google Shape;5964;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5" name="Google Shape;5965;p71"/>
          <p:cNvGrpSpPr/>
          <p:nvPr/>
        </p:nvGrpSpPr>
        <p:grpSpPr>
          <a:xfrm>
            <a:off x="7411896" y="3595371"/>
            <a:ext cx="193543" cy="275990"/>
            <a:chOff x="8304647" y="3738687"/>
            <a:chExt cx="225076" cy="320956"/>
          </a:xfrm>
        </p:grpSpPr>
        <p:sp>
          <p:nvSpPr>
            <p:cNvPr id="5966" name="Google Shape;5966;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71"/>
          <p:cNvGrpSpPr/>
          <p:nvPr/>
        </p:nvGrpSpPr>
        <p:grpSpPr>
          <a:xfrm>
            <a:off x="7684389" y="3595371"/>
            <a:ext cx="178492" cy="275990"/>
            <a:chOff x="8615101" y="3738687"/>
            <a:chExt cx="207573" cy="320956"/>
          </a:xfrm>
        </p:grpSpPr>
        <p:sp>
          <p:nvSpPr>
            <p:cNvPr id="5970" name="Google Shape;5970;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3" name="Google Shape;5973;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4" name="Google Shape;5974;p71"/>
          <p:cNvGrpSpPr/>
          <p:nvPr/>
        </p:nvGrpSpPr>
        <p:grpSpPr>
          <a:xfrm>
            <a:off x="7909920" y="3998032"/>
            <a:ext cx="187557" cy="187557"/>
            <a:chOff x="8565775" y="671075"/>
            <a:chExt cx="441000" cy="441000"/>
          </a:xfrm>
        </p:grpSpPr>
        <p:sp>
          <p:nvSpPr>
            <p:cNvPr id="5975" name="Google Shape;5975;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7" name="Google Shape;5977;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9" name="Google Shape;5979;p71"/>
          <p:cNvGrpSpPr/>
          <p:nvPr/>
        </p:nvGrpSpPr>
        <p:grpSpPr>
          <a:xfrm>
            <a:off x="6064392" y="3070557"/>
            <a:ext cx="587865" cy="517731"/>
            <a:chOff x="6000718" y="3070557"/>
            <a:chExt cx="587865" cy="517731"/>
          </a:xfrm>
        </p:grpSpPr>
        <p:sp>
          <p:nvSpPr>
            <p:cNvPr id="5980" name="Google Shape;5980;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71"/>
          <p:cNvGrpSpPr/>
          <p:nvPr/>
        </p:nvGrpSpPr>
        <p:grpSpPr>
          <a:xfrm>
            <a:off x="6079197" y="3714217"/>
            <a:ext cx="557665" cy="516387"/>
            <a:chOff x="6015523" y="3714217"/>
            <a:chExt cx="557665" cy="516387"/>
          </a:xfrm>
        </p:grpSpPr>
        <p:grpSp>
          <p:nvGrpSpPr>
            <p:cNvPr id="5991" name="Google Shape;5991;p71"/>
            <p:cNvGrpSpPr/>
            <p:nvPr/>
          </p:nvGrpSpPr>
          <p:grpSpPr>
            <a:xfrm>
              <a:off x="6036094" y="3716980"/>
              <a:ext cx="529822" cy="510480"/>
              <a:chOff x="3148311" y="-545634"/>
              <a:chExt cx="1006118" cy="969572"/>
            </a:xfrm>
          </p:grpSpPr>
          <p:sp>
            <p:nvSpPr>
              <p:cNvPr id="5992" name="Google Shape;5992;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2" name="Google Shape;6002;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71"/>
          <p:cNvGrpSpPr/>
          <p:nvPr/>
        </p:nvGrpSpPr>
        <p:grpSpPr>
          <a:xfrm>
            <a:off x="6707979" y="3073628"/>
            <a:ext cx="576302" cy="511871"/>
            <a:chOff x="6644304" y="3073628"/>
            <a:chExt cx="576302" cy="511871"/>
          </a:xfrm>
        </p:grpSpPr>
        <p:grpSp>
          <p:nvGrpSpPr>
            <p:cNvPr id="6004" name="Google Shape;6004;p71"/>
            <p:cNvGrpSpPr/>
            <p:nvPr/>
          </p:nvGrpSpPr>
          <p:grpSpPr>
            <a:xfrm>
              <a:off x="6712169" y="3073651"/>
              <a:ext cx="481611" cy="506713"/>
              <a:chOff x="1833536" y="-546641"/>
              <a:chExt cx="914567" cy="962419"/>
            </a:xfrm>
          </p:grpSpPr>
          <p:grpSp>
            <p:nvGrpSpPr>
              <p:cNvPr id="6005" name="Google Shape;6005;p71"/>
              <p:cNvGrpSpPr/>
              <p:nvPr/>
            </p:nvGrpSpPr>
            <p:grpSpPr>
              <a:xfrm>
                <a:off x="1833536" y="-524249"/>
                <a:ext cx="914567" cy="940027"/>
                <a:chOff x="1833536" y="-524249"/>
                <a:chExt cx="914567" cy="940027"/>
              </a:xfrm>
            </p:grpSpPr>
            <p:sp>
              <p:nvSpPr>
                <p:cNvPr id="6006" name="Google Shape;6006;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1" name="Google Shape;6011;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5" name="Google Shape;6015;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6" name="Google Shape;6016;p71"/>
          <p:cNvGrpSpPr/>
          <p:nvPr/>
        </p:nvGrpSpPr>
        <p:grpSpPr>
          <a:xfrm>
            <a:off x="6715725" y="3714143"/>
            <a:ext cx="560636" cy="516497"/>
            <a:chOff x="6652051" y="3714143"/>
            <a:chExt cx="560636" cy="516497"/>
          </a:xfrm>
        </p:grpSpPr>
        <p:grpSp>
          <p:nvGrpSpPr>
            <p:cNvPr id="6017" name="Google Shape;6017;p71"/>
            <p:cNvGrpSpPr/>
            <p:nvPr/>
          </p:nvGrpSpPr>
          <p:grpSpPr>
            <a:xfrm>
              <a:off x="6669657" y="3716715"/>
              <a:ext cx="466768" cy="464314"/>
              <a:chOff x="3139766" y="765669"/>
              <a:chExt cx="886380" cy="881888"/>
            </a:xfrm>
          </p:grpSpPr>
          <p:grpSp>
            <p:nvGrpSpPr>
              <p:cNvPr id="6018" name="Google Shape;6018;p71"/>
              <p:cNvGrpSpPr/>
              <p:nvPr/>
            </p:nvGrpSpPr>
            <p:grpSpPr>
              <a:xfrm>
                <a:off x="3139766" y="765669"/>
                <a:ext cx="886380" cy="881888"/>
                <a:chOff x="3139766" y="765669"/>
                <a:chExt cx="886380" cy="881888"/>
              </a:xfrm>
            </p:grpSpPr>
            <p:sp>
              <p:nvSpPr>
                <p:cNvPr id="6019" name="Google Shape;6019;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8" name="Google Shape;6028;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2" name="Google Shape;6032;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71"/>
          <p:cNvGrpSpPr/>
          <p:nvPr/>
        </p:nvGrpSpPr>
        <p:grpSpPr>
          <a:xfrm>
            <a:off x="625184" y="1201451"/>
            <a:ext cx="2665073" cy="1317140"/>
            <a:chOff x="793334" y="1192826"/>
            <a:chExt cx="2665073" cy="1317140"/>
          </a:xfrm>
        </p:grpSpPr>
        <p:sp>
          <p:nvSpPr>
            <p:cNvPr id="6034" name="Google Shape;6034;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1"/>
          <p:cNvGrpSpPr/>
          <p:nvPr/>
        </p:nvGrpSpPr>
        <p:grpSpPr>
          <a:xfrm>
            <a:off x="3597785" y="3065882"/>
            <a:ext cx="2241344" cy="1330656"/>
            <a:chOff x="3597785" y="3065882"/>
            <a:chExt cx="2241344" cy="1330656"/>
          </a:xfrm>
        </p:grpSpPr>
        <p:grpSp>
          <p:nvGrpSpPr>
            <p:cNvPr id="10002" name="Google Shape;10002;p71"/>
            <p:cNvGrpSpPr/>
            <p:nvPr/>
          </p:nvGrpSpPr>
          <p:grpSpPr>
            <a:xfrm>
              <a:off x="5296908" y="3937355"/>
              <a:ext cx="143198" cy="32380"/>
              <a:chOff x="5296908" y="3937355"/>
              <a:chExt cx="143198" cy="32380"/>
            </a:xfrm>
          </p:grpSpPr>
          <p:sp>
            <p:nvSpPr>
              <p:cNvPr id="10003" name="Google Shape;10003;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71"/>
              <p:cNvGrpSpPr/>
              <p:nvPr/>
            </p:nvGrpSpPr>
            <p:grpSpPr>
              <a:xfrm>
                <a:off x="5402331" y="3937355"/>
                <a:ext cx="37776" cy="32380"/>
                <a:chOff x="5402331" y="3937355"/>
                <a:chExt cx="37776" cy="32380"/>
              </a:xfrm>
            </p:grpSpPr>
            <p:sp>
              <p:nvSpPr>
                <p:cNvPr id="10005" name="Google Shape;10005;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1"/>
              <p:cNvGrpSpPr/>
              <p:nvPr/>
            </p:nvGrpSpPr>
            <p:grpSpPr>
              <a:xfrm>
                <a:off x="5296908" y="3937355"/>
                <a:ext cx="37783" cy="32380"/>
                <a:chOff x="5296908" y="3937355"/>
                <a:chExt cx="37783" cy="32380"/>
              </a:xfrm>
            </p:grpSpPr>
            <p:sp>
              <p:nvSpPr>
                <p:cNvPr id="10008" name="Google Shape;10008;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0" name="Google Shape;10010;p71"/>
            <p:cNvGrpSpPr/>
            <p:nvPr/>
          </p:nvGrpSpPr>
          <p:grpSpPr>
            <a:xfrm>
              <a:off x="4724163" y="3119631"/>
              <a:ext cx="120838" cy="84218"/>
              <a:chOff x="4724163" y="3119631"/>
              <a:chExt cx="120838" cy="84218"/>
            </a:xfrm>
          </p:grpSpPr>
          <p:grpSp>
            <p:nvGrpSpPr>
              <p:cNvPr id="10011" name="Google Shape;10011;p71"/>
              <p:cNvGrpSpPr/>
              <p:nvPr/>
            </p:nvGrpSpPr>
            <p:grpSpPr>
              <a:xfrm>
                <a:off x="4746712" y="3132773"/>
                <a:ext cx="86869" cy="56424"/>
                <a:chOff x="4746712" y="3132773"/>
                <a:chExt cx="86869" cy="56424"/>
              </a:xfrm>
            </p:grpSpPr>
            <p:sp>
              <p:nvSpPr>
                <p:cNvPr id="10012" name="Google Shape;10012;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71"/>
              <p:cNvGrpSpPr/>
              <p:nvPr/>
            </p:nvGrpSpPr>
            <p:grpSpPr>
              <a:xfrm>
                <a:off x="4773634" y="3143336"/>
                <a:ext cx="37776" cy="32451"/>
                <a:chOff x="4773634" y="3143336"/>
                <a:chExt cx="37776" cy="32451"/>
              </a:xfrm>
            </p:grpSpPr>
            <p:sp>
              <p:nvSpPr>
                <p:cNvPr id="10015" name="Google Shape;10015;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71"/>
              <p:cNvGrpSpPr/>
              <p:nvPr/>
            </p:nvGrpSpPr>
            <p:grpSpPr>
              <a:xfrm>
                <a:off x="4724163" y="3131248"/>
                <a:ext cx="37776" cy="32459"/>
                <a:chOff x="4724163" y="3131248"/>
                <a:chExt cx="37776" cy="32459"/>
              </a:xfrm>
            </p:grpSpPr>
            <p:sp>
              <p:nvSpPr>
                <p:cNvPr id="10018" name="Google Shape;10018;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71"/>
              <p:cNvGrpSpPr/>
              <p:nvPr/>
            </p:nvGrpSpPr>
            <p:grpSpPr>
              <a:xfrm>
                <a:off x="4755081" y="3176054"/>
                <a:ext cx="32357" cy="27795"/>
                <a:chOff x="4755081" y="3176054"/>
                <a:chExt cx="32357" cy="27795"/>
              </a:xfrm>
            </p:grpSpPr>
            <p:sp>
              <p:nvSpPr>
                <p:cNvPr id="10021" name="Google Shape;10021;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1"/>
              <p:cNvGrpSpPr/>
              <p:nvPr/>
            </p:nvGrpSpPr>
            <p:grpSpPr>
              <a:xfrm>
                <a:off x="4812550" y="3119631"/>
                <a:ext cx="32451" cy="27803"/>
                <a:chOff x="4812550" y="3119631"/>
                <a:chExt cx="32451" cy="27803"/>
              </a:xfrm>
            </p:grpSpPr>
            <p:sp>
              <p:nvSpPr>
                <p:cNvPr id="10024" name="Google Shape;10024;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6" name="Google Shape;10026;p71"/>
            <p:cNvGrpSpPr/>
            <p:nvPr/>
          </p:nvGrpSpPr>
          <p:grpSpPr>
            <a:xfrm>
              <a:off x="5382826" y="4027197"/>
              <a:ext cx="268967" cy="250422"/>
              <a:chOff x="5382826" y="4027197"/>
              <a:chExt cx="268967" cy="250422"/>
            </a:xfrm>
          </p:grpSpPr>
          <p:grpSp>
            <p:nvGrpSpPr>
              <p:cNvPr id="10027" name="Google Shape;10027;p71"/>
              <p:cNvGrpSpPr/>
              <p:nvPr/>
            </p:nvGrpSpPr>
            <p:grpSpPr>
              <a:xfrm>
                <a:off x="5405280" y="4042510"/>
                <a:ext cx="237570" cy="218647"/>
                <a:chOff x="5405280" y="4042510"/>
                <a:chExt cx="237570" cy="218647"/>
              </a:xfrm>
            </p:grpSpPr>
            <p:sp>
              <p:nvSpPr>
                <p:cNvPr id="10028" name="Google Shape;10028;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71"/>
              <p:cNvGrpSpPr/>
              <p:nvPr/>
            </p:nvGrpSpPr>
            <p:grpSpPr>
              <a:xfrm>
                <a:off x="5382826" y="4125549"/>
                <a:ext cx="37776" cy="32380"/>
                <a:chOff x="5382826" y="4125549"/>
                <a:chExt cx="37776" cy="32380"/>
              </a:xfrm>
            </p:grpSpPr>
            <p:sp>
              <p:nvSpPr>
                <p:cNvPr id="10035" name="Google Shape;10035;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71"/>
              <p:cNvGrpSpPr/>
              <p:nvPr/>
            </p:nvGrpSpPr>
            <p:grpSpPr>
              <a:xfrm>
                <a:off x="5475680" y="4195587"/>
                <a:ext cx="37783" cy="32364"/>
                <a:chOff x="5475680" y="4195587"/>
                <a:chExt cx="37783" cy="32364"/>
              </a:xfrm>
            </p:grpSpPr>
            <p:sp>
              <p:nvSpPr>
                <p:cNvPr id="10038" name="Google Shape;10038;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1"/>
              <p:cNvGrpSpPr/>
              <p:nvPr/>
            </p:nvGrpSpPr>
            <p:grpSpPr>
              <a:xfrm>
                <a:off x="5532575" y="4027197"/>
                <a:ext cx="33308" cy="32262"/>
                <a:chOff x="5532575" y="4027197"/>
                <a:chExt cx="33308" cy="32262"/>
              </a:xfrm>
            </p:grpSpPr>
            <p:sp>
              <p:nvSpPr>
                <p:cNvPr id="10041" name="Google Shape;10041;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71"/>
              <p:cNvGrpSpPr/>
              <p:nvPr/>
            </p:nvGrpSpPr>
            <p:grpSpPr>
              <a:xfrm>
                <a:off x="5590706" y="4245348"/>
                <a:ext cx="33497" cy="32270"/>
                <a:chOff x="5590706" y="4245348"/>
                <a:chExt cx="33497" cy="32270"/>
              </a:xfrm>
            </p:grpSpPr>
            <p:sp>
              <p:nvSpPr>
                <p:cNvPr id="10044" name="Google Shape;10044;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1"/>
              <p:cNvGrpSpPr/>
              <p:nvPr/>
            </p:nvGrpSpPr>
            <p:grpSpPr>
              <a:xfrm>
                <a:off x="5618681" y="4109677"/>
                <a:ext cx="33112" cy="32357"/>
                <a:chOff x="5618681" y="4109677"/>
                <a:chExt cx="33112" cy="32357"/>
              </a:xfrm>
            </p:grpSpPr>
            <p:sp>
              <p:nvSpPr>
                <p:cNvPr id="10047" name="Google Shape;10047;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71"/>
              <p:cNvGrpSpPr/>
              <p:nvPr/>
            </p:nvGrpSpPr>
            <p:grpSpPr>
              <a:xfrm>
                <a:off x="5479298" y="4128262"/>
                <a:ext cx="31405" cy="26906"/>
                <a:chOff x="5479298" y="4128262"/>
                <a:chExt cx="31405" cy="26906"/>
              </a:xfrm>
            </p:grpSpPr>
            <p:sp>
              <p:nvSpPr>
                <p:cNvPr id="10050" name="Google Shape;10050;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71"/>
              <p:cNvGrpSpPr/>
              <p:nvPr/>
            </p:nvGrpSpPr>
            <p:grpSpPr>
              <a:xfrm>
                <a:off x="5582903" y="4180116"/>
                <a:ext cx="31499" cy="26898"/>
                <a:chOff x="5582903" y="4180116"/>
                <a:chExt cx="31499" cy="26898"/>
              </a:xfrm>
            </p:grpSpPr>
            <p:sp>
              <p:nvSpPr>
                <p:cNvPr id="10053" name="Google Shape;10053;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5" name="Google Shape;10055;p71"/>
            <p:cNvGrpSpPr/>
            <p:nvPr/>
          </p:nvGrpSpPr>
          <p:grpSpPr>
            <a:xfrm>
              <a:off x="3977681" y="3230323"/>
              <a:ext cx="94584" cy="84085"/>
              <a:chOff x="3977681" y="3230323"/>
              <a:chExt cx="94584" cy="84085"/>
            </a:xfrm>
          </p:grpSpPr>
          <p:grpSp>
            <p:nvGrpSpPr>
              <p:cNvPr id="10056" name="Google Shape;10056;p71"/>
              <p:cNvGrpSpPr/>
              <p:nvPr/>
            </p:nvGrpSpPr>
            <p:grpSpPr>
              <a:xfrm>
                <a:off x="4000135" y="3243041"/>
                <a:ext cx="59570" cy="57186"/>
                <a:chOff x="4000135" y="3243041"/>
                <a:chExt cx="59570" cy="57186"/>
              </a:xfrm>
            </p:grpSpPr>
            <p:sp>
              <p:nvSpPr>
                <p:cNvPr id="10057" name="Google Shape;10057;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1"/>
              <p:cNvGrpSpPr/>
              <p:nvPr/>
            </p:nvGrpSpPr>
            <p:grpSpPr>
              <a:xfrm>
                <a:off x="3977681" y="3245872"/>
                <a:ext cx="37783" cy="32380"/>
                <a:chOff x="3977681" y="3245872"/>
                <a:chExt cx="37783" cy="32380"/>
              </a:xfrm>
            </p:grpSpPr>
            <p:sp>
              <p:nvSpPr>
                <p:cNvPr id="10061" name="Google Shape;10061;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71"/>
              <p:cNvGrpSpPr/>
              <p:nvPr/>
            </p:nvGrpSpPr>
            <p:grpSpPr>
              <a:xfrm>
                <a:off x="4040860" y="3262672"/>
                <a:ext cx="31405" cy="27001"/>
                <a:chOff x="4040860" y="3262672"/>
                <a:chExt cx="31405" cy="27001"/>
              </a:xfrm>
            </p:grpSpPr>
            <p:sp>
              <p:nvSpPr>
                <p:cNvPr id="10064" name="Google Shape;10064;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1"/>
              <p:cNvGrpSpPr/>
              <p:nvPr/>
            </p:nvGrpSpPr>
            <p:grpSpPr>
              <a:xfrm>
                <a:off x="4021072" y="3230323"/>
                <a:ext cx="31397" cy="26906"/>
                <a:chOff x="4021072" y="3230323"/>
                <a:chExt cx="31397" cy="26906"/>
              </a:xfrm>
            </p:grpSpPr>
            <p:sp>
              <p:nvSpPr>
                <p:cNvPr id="10067" name="Google Shape;10067;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1"/>
              <p:cNvGrpSpPr/>
              <p:nvPr/>
            </p:nvGrpSpPr>
            <p:grpSpPr>
              <a:xfrm>
                <a:off x="4001472" y="3287462"/>
                <a:ext cx="31499" cy="26945"/>
                <a:chOff x="4001472" y="3287462"/>
                <a:chExt cx="31499" cy="26945"/>
              </a:xfrm>
            </p:grpSpPr>
            <p:sp>
              <p:nvSpPr>
                <p:cNvPr id="10070" name="Google Shape;10070;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2" name="Google Shape;10072;p71"/>
            <p:cNvGrpSpPr/>
            <p:nvPr/>
          </p:nvGrpSpPr>
          <p:grpSpPr>
            <a:xfrm>
              <a:off x="4084715" y="3258865"/>
              <a:ext cx="184961" cy="137268"/>
              <a:chOff x="4084715" y="3258865"/>
              <a:chExt cx="184961" cy="137268"/>
            </a:xfrm>
          </p:grpSpPr>
          <p:grpSp>
            <p:nvGrpSpPr>
              <p:cNvPr id="10073" name="Google Shape;10073;p71"/>
              <p:cNvGrpSpPr/>
              <p:nvPr/>
            </p:nvGrpSpPr>
            <p:grpSpPr>
              <a:xfrm>
                <a:off x="4107453" y="3271583"/>
                <a:ext cx="153470" cy="110275"/>
                <a:chOff x="4107453" y="3271583"/>
                <a:chExt cx="153470" cy="110275"/>
              </a:xfrm>
            </p:grpSpPr>
            <p:sp>
              <p:nvSpPr>
                <p:cNvPr id="10074" name="Google Shape;10074;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71"/>
              <p:cNvGrpSpPr/>
              <p:nvPr/>
            </p:nvGrpSpPr>
            <p:grpSpPr>
              <a:xfrm>
                <a:off x="4136947" y="3258865"/>
                <a:ext cx="31499" cy="27001"/>
                <a:chOff x="4136947" y="3258865"/>
                <a:chExt cx="31499" cy="27001"/>
              </a:xfrm>
            </p:grpSpPr>
            <p:sp>
              <p:nvSpPr>
                <p:cNvPr id="10079" name="Google Shape;10079;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71"/>
              <p:cNvGrpSpPr/>
              <p:nvPr/>
            </p:nvGrpSpPr>
            <p:grpSpPr>
              <a:xfrm>
                <a:off x="4084715" y="3266478"/>
                <a:ext cx="31468" cy="26898"/>
                <a:chOff x="4084715" y="3266478"/>
                <a:chExt cx="31468" cy="26898"/>
              </a:xfrm>
            </p:grpSpPr>
            <p:sp>
              <p:nvSpPr>
                <p:cNvPr id="10082" name="Google Shape;10082;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71"/>
              <p:cNvGrpSpPr/>
              <p:nvPr/>
            </p:nvGrpSpPr>
            <p:grpSpPr>
              <a:xfrm>
                <a:off x="4159213" y="3279849"/>
                <a:ext cx="31405" cy="26945"/>
                <a:chOff x="4159213" y="3279849"/>
                <a:chExt cx="31405" cy="26945"/>
              </a:xfrm>
            </p:grpSpPr>
            <p:sp>
              <p:nvSpPr>
                <p:cNvPr id="10085" name="Google Shape;10085;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4201550" y="3266502"/>
                <a:ext cx="31405" cy="26883"/>
                <a:chOff x="4201550" y="3266502"/>
                <a:chExt cx="31405" cy="26883"/>
              </a:xfrm>
            </p:grpSpPr>
            <p:sp>
              <p:nvSpPr>
                <p:cNvPr id="10088" name="Google Shape;10088;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1"/>
              <p:cNvGrpSpPr/>
              <p:nvPr/>
            </p:nvGrpSpPr>
            <p:grpSpPr>
              <a:xfrm>
                <a:off x="4201550" y="3338278"/>
                <a:ext cx="31405" cy="26930"/>
                <a:chOff x="4201550" y="3338278"/>
                <a:chExt cx="31405" cy="26930"/>
              </a:xfrm>
            </p:grpSpPr>
            <p:sp>
              <p:nvSpPr>
                <p:cNvPr id="10091" name="Google Shape;10091;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71"/>
              <p:cNvGrpSpPr/>
              <p:nvPr/>
            </p:nvGrpSpPr>
            <p:grpSpPr>
              <a:xfrm>
                <a:off x="4238272" y="3369132"/>
                <a:ext cx="31405" cy="27001"/>
                <a:chOff x="4238272" y="3369132"/>
                <a:chExt cx="31405" cy="27001"/>
              </a:xfrm>
            </p:grpSpPr>
            <p:sp>
              <p:nvSpPr>
                <p:cNvPr id="10094" name="Google Shape;10094;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96" name="Google Shape;10096;p71"/>
            <p:cNvGrpSpPr/>
            <p:nvPr/>
          </p:nvGrpSpPr>
          <p:grpSpPr>
            <a:xfrm>
              <a:off x="4068639" y="3200169"/>
              <a:ext cx="77643" cy="37272"/>
              <a:chOff x="4068639" y="3200169"/>
              <a:chExt cx="77643" cy="37272"/>
            </a:xfrm>
          </p:grpSpPr>
          <p:sp>
            <p:nvSpPr>
              <p:cNvPr id="10097" name="Google Shape;10097;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8" name="Google Shape;10098;p71"/>
              <p:cNvGrpSpPr/>
              <p:nvPr/>
            </p:nvGrpSpPr>
            <p:grpSpPr>
              <a:xfrm>
                <a:off x="4114878" y="3200169"/>
                <a:ext cx="31405" cy="26993"/>
                <a:chOff x="4114878" y="3200169"/>
                <a:chExt cx="31405" cy="26993"/>
              </a:xfrm>
            </p:grpSpPr>
            <p:sp>
              <p:nvSpPr>
                <p:cNvPr id="10099" name="Google Shape;10099;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1"/>
              <p:cNvGrpSpPr/>
              <p:nvPr/>
            </p:nvGrpSpPr>
            <p:grpSpPr>
              <a:xfrm>
                <a:off x="4068639" y="3210535"/>
                <a:ext cx="31499" cy="26906"/>
                <a:chOff x="4068639" y="3210535"/>
                <a:chExt cx="31499" cy="26906"/>
              </a:xfrm>
            </p:grpSpPr>
            <p:sp>
              <p:nvSpPr>
                <p:cNvPr id="10102" name="Google Shape;10102;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04" name="Google Shape;10104;p71"/>
            <p:cNvGrpSpPr/>
            <p:nvPr/>
          </p:nvGrpSpPr>
          <p:grpSpPr>
            <a:xfrm>
              <a:off x="3869702" y="3066935"/>
              <a:ext cx="382664" cy="190294"/>
              <a:chOff x="3869702" y="3066935"/>
              <a:chExt cx="382664" cy="190294"/>
            </a:xfrm>
          </p:grpSpPr>
          <p:grpSp>
            <p:nvGrpSpPr>
              <p:cNvPr id="10105" name="Google Shape;10105;p71"/>
              <p:cNvGrpSpPr/>
              <p:nvPr/>
            </p:nvGrpSpPr>
            <p:grpSpPr>
              <a:xfrm>
                <a:off x="3888633" y="3082351"/>
                <a:ext cx="351172" cy="160698"/>
                <a:chOff x="3888633" y="3082351"/>
                <a:chExt cx="351172" cy="160698"/>
              </a:xfrm>
            </p:grpSpPr>
            <p:sp>
              <p:nvSpPr>
                <p:cNvPr id="10106" name="Google Shape;10106;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71"/>
              <p:cNvGrpSpPr/>
              <p:nvPr/>
            </p:nvGrpSpPr>
            <p:grpSpPr>
              <a:xfrm>
                <a:off x="4143703" y="3066935"/>
                <a:ext cx="37783" cy="32357"/>
                <a:chOff x="4143703" y="3066935"/>
                <a:chExt cx="37783" cy="32357"/>
              </a:xfrm>
            </p:grpSpPr>
            <p:sp>
              <p:nvSpPr>
                <p:cNvPr id="10113" name="Google Shape;10113;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1"/>
              <p:cNvGrpSpPr/>
              <p:nvPr/>
            </p:nvGrpSpPr>
            <p:grpSpPr>
              <a:xfrm>
                <a:off x="4044565" y="3103563"/>
                <a:ext cx="37783" cy="32451"/>
                <a:chOff x="4044565" y="3103563"/>
                <a:chExt cx="37783" cy="32451"/>
              </a:xfrm>
            </p:grpSpPr>
            <p:sp>
              <p:nvSpPr>
                <p:cNvPr id="10116" name="Google Shape;10116;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1"/>
              <p:cNvGrpSpPr/>
              <p:nvPr/>
            </p:nvGrpSpPr>
            <p:grpSpPr>
              <a:xfrm>
                <a:off x="4017454" y="3188237"/>
                <a:ext cx="37776" cy="32357"/>
                <a:chOff x="4017454" y="3188237"/>
                <a:chExt cx="37776" cy="32357"/>
              </a:xfrm>
            </p:grpSpPr>
            <p:sp>
              <p:nvSpPr>
                <p:cNvPr id="10119" name="Google Shape;10119;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71"/>
              <p:cNvGrpSpPr/>
              <p:nvPr/>
            </p:nvGrpSpPr>
            <p:grpSpPr>
              <a:xfrm>
                <a:off x="3921548" y="3157509"/>
                <a:ext cx="37783" cy="32357"/>
                <a:chOff x="3921548" y="3157509"/>
                <a:chExt cx="37783" cy="32357"/>
              </a:xfrm>
            </p:grpSpPr>
            <p:sp>
              <p:nvSpPr>
                <p:cNvPr id="10122" name="Google Shape;10122;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1"/>
              <p:cNvGrpSpPr/>
              <p:nvPr/>
            </p:nvGrpSpPr>
            <p:grpSpPr>
              <a:xfrm>
                <a:off x="3939056" y="3211620"/>
                <a:ext cx="37783" cy="32380"/>
                <a:chOff x="3939056" y="3211620"/>
                <a:chExt cx="37783" cy="32380"/>
              </a:xfrm>
            </p:grpSpPr>
            <p:sp>
              <p:nvSpPr>
                <p:cNvPr id="10125" name="Google Shape;10125;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1"/>
              <p:cNvGrpSpPr/>
              <p:nvPr/>
            </p:nvGrpSpPr>
            <p:grpSpPr>
              <a:xfrm>
                <a:off x="4176240" y="3136965"/>
                <a:ext cx="31405" cy="26930"/>
                <a:chOff x="4176240" y="3136965"/>
                <a:chExt cx="31405" cy="26930"/>
              </a:xfrm>
            </p:grpSpPr>
            <p:sp>
              <p:nvSpPr>
                <p:cNvPr id="10128" name="Google Shape;10128;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71"/>
              <p:cNvGrpSpPr/>
              <p:nvPr/>
            </p:nvGrpSpPr>
            <p:grpSpPr>
              <a:xfrm>
                <a:off x="4133148" y="3152593"/>
                <a:ext cx="31499" cy="27001"/>
                <a:chOff x="4133148" y="3152593"/>
                <a:chExt cx="31499" cy="27001"/>
              </a:xfrm>
            </p:grpSpPr>
            <p:sp>
              <p:nvSpPr>
                <p:cNvPr id="10131" name="Google Shape;10131;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71"/>
              <p:cNvGrpSpPr/>
              <p:nvPr/>
            </p:nvGrpSpPr>
            <p:grpSpPr>
              <a:xfrm>
                <a:off x="4220866" y="3073534"/>
                <a:ext cx="31499" cy="26898"/>
                <a:chOff x="4220866" y="3073534"/>
                <a:chExt cx="31499" cy="26898"/>
              </a:xfrm>
            </p:grpSpPr>
            <p:sp>
              <p:nvSpPr>
                <p:cNvPr id="10134" name="Google Shape;10134;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1"/>
              <p:cNvGrpSpPr/>
              <p:nvPr/>
            </p:nvGrpSpPr>
            <p:grpSpPr>
              <a:xfrm>
                <a:off x="3869702" y="3230323"/>
                <a:ext cx="31499" cy="26906"/>
                <a:chOff x="3869702" y="3230323"/>
                <a:chExt cx="31499" cy="26906"/>
              </a:xfrm>
            </p:grpSpPr>
            <p:sp>
              <p:nvSpPr>
                <p:cNvPr id="10137" name="Google Shape;10137;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39" name="Google Shape;10139;p71"/>
            <p:cNvGrpSpPr/>
            <p:nvPr/>
          </p:nvGrpSpPr>
          <p:grpSpPr>
            <a:xfrm>
              <a:off x="4271383" y="3065882"/>
              <a:ext cx="304556" cy="341663"/>
              <a:chOff x="4271383" y="3065882"/>
              <a:chExt cx="304556" cy="341663"/>
            </a:xfrm>
          </p:grpSpPr>
          <p:grpSp>
            <p:nvGrpSpPr>
              <p:cNvPr id="10140" name="Google Shape;10140;p71"/>
              <p:cNvGrpSpPr/>
              <p:nvPr/>
            </p:nvGrpSpPr>
            <p:grpSpPr>
              <a:xfrm>
                <a:off x="4293838" y="3078639"/>
                <a:ext cx="269353" cy="311973"/>
                <a:chOff x="4293838" y="3078639"/>
                <a:chExt cx="269353" cy="311973"/>
              </a:xfrm>
            </p:grpSpPr>
            <p:sp>
              <p:nvSpPr>
                <p:cNvPr id="10141" name="Google Shape;10141;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1"/>
              <p:cNvGrpSpPr/>
              <p:nvPr/>
            </p:nvGrpSpPr>
            <p:grpSpPr>
              <a:xfrm>
                <a:off x="4538164" y="3342061"/>
                <a:ext cx="37776" cy="32380"/>
                <a:chOff x="4538164" y="3342061"/>
                <a:chExt cx="37776" cy="32380"/>
              </a:xfrm>
            </p:grpSpPr>
            <p:sp>
              <p:nvSpPr>
                <p:cNvPr id="10159" name="Google Shape;10159;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71"/>
              <p:cNvGrpSpPr/>
              <p:nvPr/>
            </p:nvGrpSpPr>
            <p:grpSpPr>
              <a:xfrm>
                <a:off x="4271383" y="3194742"/>
                <a:ext cx="37783" cy="32420"/>
                <a:chOff x="4271383" y="3194742"/>
                <a:chExt cx="37783" cy="32420"/>
              </a:xfrm>
            </p:grpSpPr>
            <p:sp>
              <p:nvSpPr>
                <p:cNvPr id="10162" name="Google Shape;10162;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1"/>
              <p:cNvGrpSpPr/>
              <p:nvPr/>
            </p:nvGrpSpPr>
            <p:grpSpPr>
              <a:xfrm>
                <a:off x="4284416" y="3084058"/>
                <a:ext cx="37783" cy="32357"/>
                <a:chOff x="4284416" y="3084058"/>
                <a:chExt cx="37783" cy="32357"/>
              </a:xfrm>
            </p:grpSpPr>
            <p:sp>
              <p:nvSpPr>
                <p:cNvPr id="10165" name="Google Shape;10165;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71"/>
              <p:cNvGrpSpPr/>
              <p:nvPr/>
            </p:nvGrpSpPr>
            <p:grpSpPr>
              <a:xfrm>
                <a:off x="4478697" y="3297561"/>
                <a:ext cx="37776" cy="32451"/>
                <a:chOff x="4478697" y="3297561"/>
                <a:chExt cx="37776" cy="32451"/>
              </a:xfrm>
            </p:grpSpPr>
            <p:sp>
              <p:nvSpPr>
                <p:cNvPr id="10168" name="Google Shape;10168;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71"/>
              <p:cNvGrpSpPr/>
              <p:nvPr/>
            </p:nvGrpSpPr>
            <p:grpSpPr>
              <a:xfrm>
                <a:off x="4411813" y="3331711"/>
                <a:ext cx="37776" cy="32451"/>
                <a:chOff x="4411813" y="3331711"/>
                <a:chExt cx="37776" cy="32451"/>
              </a:xfrm>
            </p:grpSpPr>
            <p:sp>
              <p:nvSpPr>
                <p:cNvPr id="10171" name="Google Shape;10171;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1"/>
              <p:cNvGrpSpPr/>
              <p:nvPr/>
            </p:nvGrpSpPr>
            <p:grpSpPr>
              <a:xfrm>
                <a:off x="4337984" y="3375188"/>
                <a:ext cx="37776" cy="32357"/>
                <a:chOff x="4337984" y="3375188"/>
                <a:chExt cx="37776" cy="32357"/>
              </a:xfrm>
            </p:grpSpPr>
            <p:sp>
              <p:nvSpPr>
                <p:cNvPr id="10174" name="Google Shape;10174;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71"/>
              <p:cNvGrpSpPr/>
              <p:nvPr/>
            </p:nvGrpSpPr>
            <p:grpSpPr>
              <a:xfrm>
                <a:off x="4494867" y="3090530"/>
                <a:ext cx="37878" cy="32451"/>
                <a:chOff x="4494867" y="3090530"/>
                <a:chExt cx="37878" cy="32451"/>
              </a:xfrm>
            </p:grpSpPr>
            <p:sp>
              <p:nvSpPr>
                <p:cNvPr id="10177" name="Google Shape;10177;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71"/>
              <p:cNvGrpSpPr/>
              <p:nvPr/>
            </p:nvGrpSpPr>
            <p:grpSpPr>
              <a:xfrm>
                <a:off x="4525124" y="3207774"/>
                <a:ext cx="37783" cy="32420"/>
                <a:chOff x="4525124" y="3207774"/>
                <a:chExt cx="37783" cy="32420"/>
              </a:xfrm>
            </p:grpSpPr>
            <p:sp>
              <p:nvSpPr>
                <p:cNvPr id="10180" name="Google Shape;10180;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1"/>
              <p:cNvGrpSpPr/>
              <p:nvPr/>
            </p:nvGrpSpPr>
            <p:grpSpPr>
              <a:xfrm>
                <a:off x="4440544" y="3176479"/>
                <a:ext cx="31499" cy="26898"/>
                <a:chOff x="4440544" y="3176479"/>
                <a:chExt cx="31499" cy="26898"/>
              </a:xfrm>
            </p:grpSpPr>
            <p:sp>
              <p:nvSpPr>
                <p:cNvPr id="10183" name="Google Shape;10183;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71"/>
              <p:cNvGrpSpPr/>
              <p:nvPr/>
            </p:nvGrpSpPr>
            <p:grpSpPr>
              <a:xfrm>
                <a:off x="4350545" y="3156400"/>
                <a:ext cx="31405" cy="27001"/>
                <a:chOff x="4350545" y="3156400"/>
                <a:chExt cx="31405" cy="27001"/>
              </a:xfrm>
            </p:grpSpPr>
            <p:sp>
              <p:nvSpPr>
                <p:cNvPr id="10186" name="Google Shape;10186;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71"/>
              <p:cNvGrpSpPr/>
              <p:nvPr/>
            </p:nvGrpSpPr>
            <p:grpSpPr>
              <a:xfrm>
                <a:off x="4376703" y="3255058"/>
                <a:ext cx="31405" cy="27001"/>
                <a:chOff x="4376703" y="3255058"/>
                <a:chExt cx="31405" cy="27001"/>
              </a:xfrm>
            </p:grpSpPr>
            <p:sp>
              <p:nvSpPr>
                <p:cNvPr id="10189" name="Google Shape;10189;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1"/>
              <p:cNvGrpSpPr/>
              <p:nvPr/>
            </p:nvGrpSpPr>
            <p:grpSpPr>
              <a:xfrm>
                <a:off x="4331322" y="3283656"/>
                <a:ext cx="31405" cy="26945"/>
                <a:chOff x="4331322" y="3283656"/>
                <a:chExt cx="31405" cy="26945"/>
              </a:xfrm>
            </p:grpSpPr>
            <p:sp>
              <p:nvSpPr>
                <p:cNvPr id="10192" name="Google Shape;10192;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1"/>
              <p:cNvGrpSpPr/>
              <p:nvPr/>
            </p:nvGrpSpPr>
            <p:grpSpPr>
              <a:xfrm>
                <a:off x="4380510" y="3065882"/>
                <a:ext cx="31405" cy="26938"/>
                <a:chOff x="4380510" y="3065882"/>
                <a:chExt cx="31405" cy="26938"/>
              </a:xfrm>
            </p:grpSpPr>
            <p:sp>
              <p:nvSpPr>
                <p:cNvPr id="10195" name="Google Shape;10195;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7" name="Google Shape;10197;p71"/>
            <p:cNvGrpSpPr/>
            <p:nvPr/>
          </p:nvGrpSpPr>
          <p:grpSpPr>
            <a:xfrm>
              <a:off x="4558998" y="3188237"/>
              <a:ext cx="1280131" cy="1052746"/>
              <a:chOff x="4558998" y="3188237"/>
              <a:chExt cx="1280131" cy="1052746"/>
            </a:xfrm>
          </p:grpSpPr>
          <p:sp>
            <p:nvSpPr>
              <p:cNvPr id="10198" name="Google Shape;10198;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71"/>
              <p:cNvGrpSpPr/>
              <p:nvPr/>
            </p:nvGrpSpPr>
            <p:grpSpPr>
              <a:xfrm>
                <a:off x="4579164" y="3203653"/>
                <a:ext cx="1244833" cy="1020397"/>
                <a:chOff x="4579164" y="3203653"/>
                <a:chExt cx="1244833" cy="1020397"/>
              </a:xfrm>
            </p:grpSpPr>
            <p:sp>
              <p:nvSpPr>
                <p:cNvPr id="10200" name="Google Shape;10200;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2" name="Google Shape;10202;p71"/>
                <p:cNvGrpSpPr/>
                <p:nvPr/>
              </p:nvGrpSpPr>
              <p:grpSpPr>
                <a:xfrm>
                  <a:off x="4579164" y="3203653"/>
                  <a:ext cx="1244833" cy="1020397"/>
                  <a:chOff x="4579164" y="3203653"/>
                  <a:chExt cx="1244833" cy="1020397"/>
                </a:xfrm>
              </p:grpSpPr>
              <p:sp>
                <p:nvSpPr>
                  <p:cNvPr id="10203" name="Google Shape;10203;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5" name="Google Shape;10205;p71"/>
                  <p:cNvGrpSpPr/>
                  <p:nvPr/>
                </p:nvGrpSpPr>
                <p:grpSpPr>
                  <a:xfrm>
                    <a:off x="4579164" y="3203653"/>
                    <a:ext cx="1244833" cy="1020397"/>
                    <a:chOff x="4579164" y="3203653"/>
                    <a:chExt cx="1244833" cy="1020397"/>
                  </a:xfrm>
                </p:grpSpPr>
                <p:sp>
                  <p:nvSpPr>
                    <p:cNvPr id="10206" name="Google Shape;10206;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4" name="Google Shape;10214;p71"/>
                    <p:cNvGrpSpPr/>
                    <p:nvPr/>
                  </p:nvGrpSpPr>
                  <p:grpSpPr>
                    <a:xfrm>
                      <a:off x="4579164" y="3203653"/>
                      <a:ext cx="1244833" cy="1020397"/>
                      <a:chOff x="4579164" y="3203653"/>
                      <a:chExt cx="1244833" cy="1020397"/>
                    </a:xfrm>
                  </p:grpSpPr>
                  <p:sp>
                    <p:nvSpPr>
                      <p:cNvPr id="10215" name="Google Shape;10215;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9" name="Google Shape;10229;p71"/>
                      <p:cNvGrpSpPr/>
                      <p:nvPr/>
                    </p:nvGrpSpPr>
                    <p:grpSpPr>
                      <a:xfrm>
                        <a:off x="4579164" y="3203653"/>
                        <a:ext cx="1244833" cy="1020397"/>
                        <a:chOff x="4579164" y="3203653"/>
                        <a:chExt cx="1244833" cy="1020397"/>
                      </a:xfrm>
                    </p:grpSpPr>
                    <p:sp>
                      <p:nvSpPr>
                        <p:cNvPr id="10230" name="Google Shape;10230;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4" name="Google Shape;10254;p71"/>
                        <p:cNvGrpSpPr/>
                        <p:nvPr/>
                      </p:nvGrpSpPr>
                      <p:grpSpPr>
                        <a:xfrm>
                          <a:off x="4579164" y="3203653"/>
                          <a:ext cx="1244833" cy="1020397"/>
                          <a:chOff x="4579164" y="3203653"/>
                          <a:chExt cx="1244833" cy="1020397"/>
                        </a:xfrm>
                      </p:grpSpPr>
                      <p:sp>
                        <p:nvSpPr>
                          <p:cNvPr id="10255" name="Google Shape;10255;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6" name="Google Shape;10256;p71"/>
                          <p:cNvGrpSpPr/>
                          <p:nvPr/>
                        </p:nvGrpSpPr>
                        <p:grpSpPr>
                          <a:xfrm>
                            <a:off x="4579164" y="3203653"/>
                            <a:ext cx="1244833" cy="1020397"/>
                            <a:chOff x="4579164" y="3203653"/>
                            <a:chExt cx="1244833" cy="1020397"/>
                          </a:xfrm>
                        </p:grpSpPr>
                        <p:sp>
                          <p:nvSpPr>
                            <p:cNvPr id="10257" name="Google Shape;10257;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4" name="Google Shape;10264;p71"/>
                            <p:cNvGrpSpPr/>
                            <p:nvPr/>
                          </p:nvGrpSpPr>
                          <p:grpSpPr>
                            <a:xfrm>
                              <a:off x="4579164" y="3203653"/>
                              <a:ext cx="1244833" cy="1020397"/>
                              <a:chOff x="4579164" y="3203653"/>
                              <a:chExt cx="1244833" cy="1020397"/>
                            </a:xfrm>
                          </p:grpSpPr>
                          <p:sp>
                            <p:nvSpPr>
                              <p:cNvPr id="10265" name="Google Shape;10265;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8" name="Google Shape;10278;p71"/>
                              <p:cNvGrpSpPr/>
                              <p:nvPr/>
                            </p:nvGrpSpPr>
                            <p:grpSpPr>
                              <a:xfrm>
                                <a:off x="4579164" y="3203653"/>
                                <a:ext cx="1244833" cy="1020397"/>
                                <a:chOff x="4579164" y="3203653"/>
                                <a:chExt cx="1244833" cy="1020397"/>
                              </a:xfrm>
                            </p:grpSpPr>
                            <p:sp>
                              <p:nvSpPr>
                                <p:cNvPr id="10279" name="Google Shape;10279;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6" name="Google Shape;10286;p71"/>
                                <p:cNvGrpSpPr/>
                                <p:nvPr/>
                              </p:nvGrpSpPr>
                              <p:grpSpPr>
                                <a:xfrm>
                                  <a:off x="4579164" y="3203653"/>
                                  <a:ext cx="1244833" cy="1020397"/>
                                  <a:chOff x="4579164" y="3203653"/>
                                  <a:chExt cx="1244833" cy="1020397"/>
                                </a:xfrm>
                              </p:grpSpPr>
                              <p:sp>
                                <p:nvSpPr>
                                  <p:cNvPr id="10287" name="Google Shape;10287;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2" name="Google Shape;10292;p71"/>
                                  <p:cNvGrpSpPr/>
                                  <p:nvPr/>
                                </p:nvGrpSpPr>
                                <p:grpSpPr>
                                  <a:xfrm>
                                    <a:off x="4579164" y="3203653"/>
                                    <a:ext cx="1244833" cy="1020397"/>
                                    <a:chOff x="4579164" y="3203653"/>
                                    <a:chExt cx="1244833" cy="1020397"/>
                                  </a:xfrm>
                                </p:grpSpPr>
                                <p:sp>
                                  <p:nvSpPr>
                                    <p:cNvPr id="10293" name="Google Shape;10293;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297" name="Google Shape;10297;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00" name="Google Shape;10300;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301" name="Google Shape;10301;p71"/>
              <p:cNvGrpSpPr/>
              <p:nvPr/>
            </p:nvGrpSpPr>
            <p:grpSpPr>
              <a:xfrm>
                <a:off x="4595437" y="3598775"/>
                <a:ext cx="37776" cy="32451"/>
                <a:chOff x="4595437" y="3598775"/>
                <a:chExt cx="37776" cy="32451"/>
              </a:xfrm>
            </p:grpSpPr>
            <p:sp>
              <p:nvSpPr>
                <p:cNvPr id="10302" name="Google Shape;10302;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1"/>
              <p:cNvGrpSpPr/>
              <p:nvPr/>
            </p:nvGrpSpPr>
            <p:grpSpPr>
              <a:xfrm>
                <a:off x="4641864" y="3524443"/>
                <a:ext cx="37776" cy="32380"/>
                <a:chOff x="4641864" y="3524443"/>
                <a:chExt cx="37776" cy="32380"/>
              </a:xfrm>
            </p:grpSpPr>
            <p:sp>
              <p:nvSpPr>
                <p:cNvPr id="10305" name="Google Shape;10305;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1"/>
              <p:cNvGrpSpPr/>
              <p:nvPr/>
            </p:nvGrpSpPr>
            <p:grpSpPr>
              <a:xfrm>
                <a:off x="4648431" y="3893901"/>
                <a:ext cx="37776" cy="32357"/>
                <a:chOff x="4648431" y="3893901"/>
                <a:chExt cx="37776" cy="32357"/>
              </a:xfrm>
            </p:grpSpPr>
            <p:sp>
              <p:nvSpPr>
                <p:cNvPr id="10308" name="Google Shape;10308;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71"/>
              <p:cNvGrpSpPr/>
              <p:nvPr/>
            </p:nvGrpSpPr>
            <p:grpSpPr>
              <a:xfrm>
                <a:off x="4567752" y="3722908"/>
                <a:ext cx="37870" cy="32380"/>
                <a:chOff x="4567752" y="3722908"/>
                <a:chExt cx="37870" cy="32380"/>
              </a:xfrm>
            </p:grpSpPr>
            <p:sp>
              <p:nvSpPr>
                <p:cNvPr id="10311" name="Google Shape;10311;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71"/>
              <p:cNvGrpSpPr/>
              <p:nvPr/>
            </p:nvGrpSpPr>
            <p:grpSpPr>
              <a:xfrm>
                <a:off x="4617506" y="3652052"/>
                <a:ext cx="37783" cy="32357"/>
                <a:chOff x="4617506" y="3652052"/>
                <a:chExt cx="37783" cy="32357"/>
              </a:xfrm>
            </p:grpSpPr>
            <p:sp>
              <p:nvSpPr>
                <p:cNvPr id="10314" name="Google Shape;10314;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1"/>
              <p:cNvGrpSpPr/>
              <p:nvPr/>
            </p:nvGrpSpPr>
            <p:grpSpPr>
              <a:xfrm>
                <a:off x="4739005" y="3554149"/>
                <a:ext cx="37870" cy="32357"/>
                <a:chOff x="4739005" y="3554149"/>
                <a:chExt cx="37870" cy="32357"/>
              </a:xfrm>
            </p:grpSpPr>
            <p:sp>
              <p:nvSpPr>
                <p:cNvPr id="10317" name="Google Shape;10317;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71"/>
              <p:cNvGrpSpPr/>
              <p:nvPr/>
            </p:nvGrpSpPr>
            <p:grpSpPr>
              <a:xfrm>
                <a:off x="4806557" y="3630258"/>
                <a:ext cx="37776" cy="32364"/>
                <a:chOff x="4806557" y="3630258"/>
                <a:chExt cx="37776" cy="32364"/>
              </a:xfrm>
            </p:grpSpPr>
            <p:sp>
              <p:nvSpPr>
                <p:cNvPr id="10320" name="Google Shape;10320;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71"/>
              <p:cNvGrpSpPr/>
              <p:nvPr/>
            </p:nvGrpSpPr>
            <p:grpSpPr>
              <a:xfrm>
                <a:off x="4737007" y="4004357"/>
                <a:ext cx="37870" cy="32357"/>
                <a:chOff x="4737007" y="4004357"/>
                <a:chExt cx="37870" cy="32357"/>
              </a:xfrm>
            </p:grpSpPr>
            <p:sp>
              <p:nvSpPr>
                <p:cNvPr id="10323" name="Google Shape;10323;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71"/>
              <p:cNvGrpSpPr/>
              <p:nvPr/>
            </p:nvGrpSpPr>
            <p:grpSpPr>
              <a:xfrm>
                <a:off x="4773634" y="4208627"/>
                <a:ext cx="37776" cy="32357"/>
                <a:chOff x="4773634" y="4208627"/>
                <a:chExt cx="37776" cy="32357"/>
              </a:xfrm>
            </p:grpSpPr>
            <p:sp>
              <p:nvSpPr>
                <p:cNvPr id="10326" name="Google Shape;10326;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1"/>
              <p:cNvGrpSpPr/>
              <p:nvPr/>
            </p:nvGrpSpPr>
            <p:grpSpPr>
              <a:xfrm>
                <a:off x="4888282" y="4074764"/>
                <a:ext cx="37776" cy="32451"/>
                <a:chOff x="4888282" y="4074764"/>
                <a:chExt cx="37776" cy="32451"/>
              </a:xfrm>
            </p:grpSpPr>
            <p:sp>
              <p:nvSpPr>
                <p:cNvPr id="10329" name="Google Shape;10329;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1"/>
              <p:cNvGrpSpPr/>
              <p:nvPr/>
            </p:nvGrpSpPr>
            <p:grpSpPr>
              <a:xfrm>
                <a:off x="4901315" y="3804271"/>
                <a:ext cx="37776" cy="32364"/>
                <a:chOff x="4901315" y="3804271"/>
                <a:chExt cx="37776" cy="32364"/>
              </a:xfrm>
            </p:grpSpPr>
            <p:sp>
              <p:nvSpPr>
                <p:cNvPr id="10332" name="Google Shape;10332;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71"/>
              <p:cNvGrpSpPr/>
              <p:nvPr/>
            </p:nvGrpSpPr>
            <p:grpSpPr>
              <a:xfrm>
                <a:off x="4866394" y="3715035"/>
                <a:ext cx="37846" cy="32357"/>
                <a:chOff x="4866394" y="3715035"/>
                <a:chExt cx="37846" cy="32357"/>
              </a:xfrm>
            </p:grpSpPr>
            <p:sp>
              <p:nvSpPr>
                <p:cNvPr id="10335" name="Google Shape;10335;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71"/>
              <p:cNvGrpSpPr/>
              <p:nvPr/>
            </p:nvGrpSpPr>
            <p:grpSpPr>
              <a:xfrm>
                <a:off x="4979233" y="3839798"/>
                <a:ext cx="37878" cy="32420"/>
                <a:chOff x="4979233" y="3839798"/>
                <a:chExt cx="37878" cy="32420"/>
              </a:xfrm>
            </p:grpSpPr>
            <p:sp>
              <p:nvSpPr>
                <p:cNvPr id="10338" name="Google Shape;10338;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1"/>
              <p:cNvGrpSpPr/>
              <p:nvPr/>
            </p:nvGrpSpPr>
            <p:grpSpPr>
              <a:xfrm>
                <a:off x="4790662" y="3679147"/>
                <a:ext cx="37783" cy="32380"/>
                <a:chOff x="4790662" y="3679147"/>
                <a:chExt cx="37783" cy="32380"/>
              </a:xfrm>
            </p:grpSpPr>
            <p:sp>
              <p:nvSpPr>
                <p:cNvPr id="10341" name="Google Shape;10341;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1"/>
              <p:cNvGrpSpPr/>
              <p:nvPr/>
            </p:nvGrpSpPr>
            <p:grpSpPr>
              <a:xfrm>
                <a:off x="4857263" y="3557861"/>
                <a:ext cx="37776" cy="32357"/>
                <a:chOff x="4857263" y="3557861"/>
                <a:chExt cx="37776" cy="32357"/>
              </a:xfrm>
            </p:grpSpPr>
            <p:sp>
              <p:nvSpPr>
                <p:cNvPr id="10344" name="Google Shape;10344;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1"/>
              <p:cNvGrpSpPr/>
              <p:nvPr/>
            </p:nvGrpSpPr>
            <p:grpSpPr>
              <a:xfrm>
                <a:off x="4883902" y="3648033"/>
                <a:ext cx="37783" cy="32380"/>
                <a:chOff x="4883902" y="3648033"/>
                <a:chExt cx="37783" cy="32380"/>
              </a:xfrm>
            </p:grpSpPr>
            <p:sp>
              <p:nvSpPr>
                <p:cNvPr id="10347" name="Google Shape;10347;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71"/>
              <p:cNvGrpSpPr/>
              <p:nvPr/>
            </p:nvGrpSpPr>
            <p:grpSpPr>
              <a:xfrm>
                <a:off x="4907780" y="3347220"/>
                <a:ext cx="37878" cy="32357"/>
                <a:chOff x="4907780" y="3347220"/>
                <a:chExt cx="37878" cy="32357"/>
              </a:xfrm>
            </p:grpSpPr>
            <p:sp>
              <p:nvSpPr>
                <p:cNvPr id="10350" name="Google Shape;10350;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1"/>
              <p:cNvGrpSpPr/>
              <p:nvPr/>
            </p:nvGrpSpPr>
            <p:grpSpPr>
              <a:xfrm>
                <a:off x="5065048" y="3738150"/>
                <a:ext cx="37783" cy="32364"/>
                <a:chOff x="5065048" y="3738150"/>
                <a:chExt cx="37783" cy="32364"/>
              </a:xfrm>
            </p:grpSpPr>
            <p:sp>
              <p:nvSpPr>
                <p:cNvPr id="10353" name="Google Shape;10353;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1"/>
              <p:cNvGrpSpPr/>
              <p:nvPr/>
            </p:nvGrpSpPr>
            <p:grpSpPr>
              <a:xfrm>
                <a:off x="5071616" y="3284615"/>
                <a:ext cx="37783" cy="32357"/>
                <a:chOff x="5071616" y="3284615"/>
                <a:chExt cx="37783" cy="32357"/>
              </a:xfrm>
            </p:grpSpPr>
            <p:sp>
              <p:nvSpPr>
                <p:cNvPr id="10356" name="Google Shape;10356;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71"/>
              <p:cNvGrpSpPr/>
              <p:nvPr/>
            </p:nvGrpSpPr>
            <p:grpSpPr>
              <a:xfrm>
                <a:off x="5389291" y="3759921"/>
                <a:ext cx="37783" cy="32380"/>
                <a:chOff x="5389291" y="3759921"/>
                <a:chExt cx="37783" cy="32380"/>
              </a:xfrm>
            </p:grpSpPr>
            <p:sp>
              <p:nvSpPr>
                <p:cNvPr id="10359" name="Google Shape;10359;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1"/>
              <p:cNvGrpSpPr/>
              <p:nvPr/>
            </p:nvGrpSpPr>
            <p:grpSpPr>
              <a:xfrm>
                <a:off x="5431534" y="3632932"/>
                <a:ext cx="37878" cy="32451"/>
                <a:chOff x="5431534" y="3632932"/>
                <a:chExt cx="37878" cy="32451"/>
              </a:xfrm>
            </p:grpSpPr>
            <p:sp>
              <p:nvSpPr>
                <p:cNvPr id="10362" name="Google Shape;10362;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1"/>
              <p:cNvGrpSpPr/>
              <p:nvPr/>
            </p:nvGrpSpPr>
            <p:grpSpPr>
              <a:xfrm>
                <a:off x="5540755" y="3544829"/>
                <a:ext cx="37783" cy="32357"/>
                <a:chOff x="5540755" y="3544829"/>
                <a:chExt cx="37783" cy="32357"/>
              </a:xfrm>
            </p:grpSpPr>
            <p:sp>
              <p:nvSpPr>
                <p:cNvPr id="10365" name="Google Shape;10365;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71"/>
              <p:cNvGrpSpPr/>
              <p:nvPr/>
            </p:nvGrpSpPr>
            <p:grpSpPr>
              <a:xfrm>
                <a:off x="5579293" y="3412107"/>
                <a:ext cx="37776" cy="32357"/>
                <a:chOff x="5579293" y="3412107"/>
                <a:chExt cx="37776" cy="32357"/>
              </a:xfrm>
            </p:grpSpPr>
            <p:sp>
              <p:nvSpPr>
                <p:cNvPr id="10368" name="Google Shape;10368;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1"/>
              <p:cNvGrpSpPr/>
              <p:nvPr/>
            </p:nvGrpSpPr>
            <p:grpSpPr>
              <a:xfrm>
                <a:off x="5801346" y="3284615"/>
                <a:ext cx="37783" cy="32357"/>
                <a:chOff x="5801346" y="3284615"/>
                <a:chExt cx="37783" cy="32357"/>
              </a:xfrm>
            </p:grpSpPr>
            <p:sp>
              <p:nvSpPr>
                <p:cNvPr id="10371" name="Google Shape;10371;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71"/>
              <p:cNvGrpSpPr/>
              <p:nvPr/>
            </p:nvGrpSpPr>
            <p:grpSpPr>
              <a:xfrm>
                <a:off x="5763578" y="3399067"/>
                <a:ext cx="37776" cy="32364"/>
                <a:chOff x="5763578" y="3399067"/>
                <a:chExt cx="37776" cy="32364"/>
              </a:xfrm>
            </p:grpSpPr>
            <p:sp>
              <p:nvSpPr>
                <p:cNvPr id="10374" name="Google Shape;10374;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1"/>
              <p:cNvGrpSpPr/>
              <p:nvPr/>
            </p:nvGrpSpPr>
            <p:grpSpPr>
              <a:xfrm>
                <a:off x="5395858" y="3230952"/>
                <a:ext cx="37776" cy="32364"/>
                <a:chOff x="5395858" y="3230952"/>
                <a:chExt cx="37776" cy="32364"/>
              </a:xfrm>
            </p:grpSpPr>
            <p:sp>
              <p:nvSpPr>
                <p:cNvPr id="10377" name="Google Shape;10377;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71"/>
              <p:cNvGrpSpPr/>
              <p:nvPr/>
            </p:nvGrpSpPr>
            <p:grpSpPr>
              <a:xfrm>
                <a:off x="5264088" y="3188237"/>
                <a:ext cx="37776" cy="32357"/>
                <a:chOff x="5264088" y="3188237"/>
                <a:chExt cx="37776" cy="32357"/>
              </a:xfrm>
            </p:grpSpPr>
            <p:sp>
              <p:nvSpPr>
                <p:cNvPr id="10380" name="Google Shape;10380;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71"/>
              <p:cNvGrpSpPr/>
              <p:nvPr/>
            </p:nvGrpSpPr>
            <p:grpSpPr>
              <a:xfrm>
                <a:off x="5585758" y="3237425"/>
                <a:ext cx="37878" cy="32357"/>
                <a:chOff x="5585758" y="3237425"/>
                <a:chExt cx="37878" cy="32357"/>
              </a:xfrm>
            </p:grpSpPr>
            <p:sp>
              <p:nvSpPr>
                <p:cNvPr id="10383" name="Google Shape;10383;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1"/>
              <p:cNvGrpSpPr/>
              <p:nvPr/>
            </p:nvGrpSpPr>
            <p:grpSpPr>
              <a:xfrm>
                <a:off x="4874196" y="3291088"/>
                <a:ext cx="37878" cy="32451"/>
                <a:chOff x="4874196" y="3291088"/>
                <a:chExt cx="37878" cy="32451"/>
              </a:xfrm>
            </p:grpSpPr>
            <p:sp>
              <p:nvSpPr>
                <p:cNvPr id="10386" name="Google Shape;10386;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1"/>
              <p:cNvGrpSpPr/>
              <p:nvPr/>
            </p:nvGrpSpPr>
            <p:grpSpPr>
              <a:xfrm>
                <a:off x="5197770" y="3785466"/>
                <a:ext cx="37783" cy="32427"/>
                <a:chOff x="5197770" y="3785466"/>
                <a:chExt cx="37783" cy="32427"/>
              </a:xfrm>
            </p:grpSpPr>
            <p:sp>
              <p:nvSpPr>
                <p:cNvPr id="10389" name="Google Shape;10389;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1"/>
              <p:cNvGrpSpPr/>
              <p:nvPr/>
            </p:nvGrpSpPr>
            <p:grpSpPr>
              <a:xfrm>
                <a:off x="5177699" y="3492117"/>
                <a:ext cx="37776" cy="32357"/>
                <a:chOff x="5177699" y="3492117"/>
                <a:chExt cx="37776" cy="32357"/>
              </a:xfrm>
            </p:grpSpPr>
            <p:sp>
              <p:nvSpPr>
                <p:cNvPr id="10392" name="Google Shape;10392;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1"/>
              <p:cNvGrpSpPr/>
              <p:nvPr/>
            </p:nvGrpSpPr>
            <p:grpSpPr>
              <a:xfrm>
                <a:off x="5349431" y="3622346"/>
                <a:ext cx="37870" cy="32380"/>
                <a:chOff x="5349431" y="3622346"/>
                <a:chExt cx="37870" cy="32380"/>
              </a:xfrm>
            </p:grpSpPr>
            <p:sp>
              <p:nvSpPr>
                <p:cNvPr id="10395" name="Google Shape;10395;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1"/>
              <p:cNvGrpSpPr/>
              <p:nvPr/>
            </p:nvGrpSpPr>
            <p:grpSpPr>
              <a:xfrm>
                <a:off x="5068855" y="3563980"/>
                <a:ext cx="53954" cy="46223"/>
                <a:chOff x="5068855" y="3563980"/>
                <a:chExt cx="53954" cy="46223"/>
              </a:xfrm>
            </p:grpSpPr>
            <p:sp>
              <p:nvSpPr>
                <p:cNvPr id="10398" name="Google Shape;10398;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71"/>
              <p:cNvGrpSpPr/>
              <p:nvPr/>
            </p:nvGrpSpPr>
            <p:grpSpPr>
              <a:xfrm>
                <a:off x="5037654" y="3392507"/>
                <a:ext cx="37870" cy="32451"/>
                <a:chOff x="5037654" y="3392507"/>
                <a:chExt cx="37870" cy="32451"/>
              </a:xfrm>
            </p:grpSpPr>
            <p:sp>
              <p:nvSpPr>
                <p:cNvPr id="10401" name="Google Shape;10401;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71"/>
              <p:cNvGrpSpPr/>
              <p:nvPr/>
            </p:nvGrpSpPr>
            <p:grpSpPr>
              <a:xfrm>
                <a:off x="5456560" y="3368629"/>
                <a:ext cx="37870" cy="32451"/>
                <a:chOff x="5456560" y="3368629"/>
                <a:chExt cx="37870" cy="32451"/>
              </a:xfrm>
            </p:grpSpPr>
            <p:sp>
              <p:nvSpPr>
                <p:cNvPr id="10404" name="Google Shape;10404;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71"/>
              <p:cNvGrpSpPr/>
              <p:nvPr/>
            </p:nvGrpSpPr>
            <p:grpSpPr>
              <a:xfrm>
                <a:off x="4755749" y="3501516"/>
                <a:ext cx="46246" cy="39608"/>
                <a:chOff x="4755749" y="3501516"/>
                <a:chExt cx="46246" cy="39608"/>
              </a:xfrm>
            </p:grpSpPr>
            <p:sp>
              <p:nvSpPr>
                <p:cNvPr id="10407" name="Google Shape;10407;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1"/>
              <p:cNvGrpSpPr/>
              <p:nvPr/>
            </p:nvGrpSpPr>
            <p:grpSpPr>
              <a:xfrm>
                <a:off x="4681346" y="3485582"/>
                <a:ext cx="37783" cy="32427"/>
                <a:chOff x="4681346" y="3485582"/>
                <a:chExt cx="37783" cy="32427"/>
              </a:xfrm>
            </p:grpSpPr>
            <p:sp>
              <p:nvSpPr>
                <p:cNvPr id="10410" name="Google Shape;10410;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1"/>
              <p:cNvGrpSpPr/>
              <p:nvPr/>
            </p:nvGrpSpPr>
            <p:grpSpPr>
              <a:xfrm>
                <a:off x="4767067" y="3291088"/>
                <a:ext cx="37878" cy="32451"/>
                <a:chOff x="4767067" y="3291088"/>
                <a:chExt cx="37878" cy="32451"/>
              </a:xfrm>
            </p:grpSpPr>
            <p:sp>
              <p:nvSpPr>
                <p:cNvPr id="10413" name="Google Shape;10413;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1"/>
              <p:cNvGrpSpPr/>
              <p:nvPr/>
            </p:nvGrpSpPr>
            <p:grpSpPr>
              <a:xfrm>
                <a:off x="4687819" y="3405539"/>
                <a:ext cx="37776" cy="32451"/>
                <a:chOff x="4687819" y="3405539"/>
                <a:chExt cx="37776" cy="32451"/>
              </a:xfrm>
            </p:grpSpPr>
            <p:sp>
              <p:nvSpPr>
                <p:cNvPr id="10416" name="Google Shape;10416;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71"/>
              <p:cNvGrpSpPr/>
              <p:nvPr/>
            </p:nvGrpSpPr>
            <p:grpSpPr>
              <a:xfrm>
                <a:off x="4923101" y="3444809"/>
                <a:ext cx="52813" cy="45318"/>
                <a:chOff x="4923101" y="3444809"/>
                <a:chExt cx="52813" cy="45318"/>
              </a:xfrm>
            </p:grpSpPr>
            <p:sp>
              <p:nvSpPr>
                <p:cNvPr id="10419" name="Google Shape;10419;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71"/>
              <p:cNvGrpSpPr/>
              <p:nvPr/>
            </p:nvGrpSpPr>
            <p:grpSpPr>
              <a:xfrm>
                <a:off x="4846040" y="3654750"/>
                <a:ext cx="31405" cy="26993"/>
                <a:chOff x="4846040" y="3654750"/>
                <a:chExt cx="31405" cy="26993"/>
              </a:xfrm>
            </p:grpSpPr>
            <p:sp>
              <p:nvSpPr>
                <p:cNvPr id="10422" name="Google Shape;10422;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1"/>
              <p:cNvGrpSpPr/>
              <p:nvPr/>
            </p:nvGrpSpPr>
            <p:grpSpPr>
              <a:xfrm>
                <a:off x="4925673" y="3691700"/>
                <a:ext cx="40253" cy="34472"/>
                <a:chOff x="4925673" y="3691700"/>
                <a:chExt cx="40253" cy="34472"/>
              </a:xfrm>
            </p:grpSpPr>
            <p:sp>
              <p:nvSpPr>
                <p:cNvPr id="10425" name="Google Shape;10425;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71"/>
              <p:cNvGrpSpPr/>
              <p:nvPr/>
            </p:nvGrpSpPr>
            <p:grpSpPr>
              <a:xfrm>
                <a:off x="4894653" y="3740848"/>
                <a:ext cx="31405" cy="26906"/>
                <a:chOff x="4894653" y="3740848"/>
                <a:chExt cx="31405" cy="26906"/>
              </a:xfrm>
            </p:grpSpPr>
            <p:sp>
              <p:nvSpPr>
                <p:cNvPr id="10428" name="Google Shape;10428;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71"/>
              <p:cNvGrpSpPr/>
              <p:nvPr/>
            </p:nvGrpSpPr>
            <p:grpSpPr>
              <a:xfrm>
                <a:off x="4962300" y="3696348"/>
                <a:ext cx="38255" cy="32773"/>
                <a:chOff x="4962300" y="3696348"/>
                <a:chExt cx="38255" cy="32773"/>
              </a:xfrm>
            </p:grpSpPr>
            <p:sp>
              <p:nvSpPr>
                <p:cNvPr id="10431" name="Google Shape;10431;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71"/>
              <p:cNvGrpSpPr/>
              <p:nvPr/>
            </p:nvGrpSpPr>
            <p:grpSpPr>
              <a:xfrm>
                <a:off x="4980185" y="3743349"/>
                <a:ext cx="31499" cy="26969"/>
                <a:chOff x="4980185" y="3743349"/>
                <a:chExt cx="31499" cy="26969"/>
              </a:xfrm>
            </p:grpSpPr>
            <p:sp>
              <p:nvSpPr>
                <p:cNvPr id="10434" name="Google Shape;10434;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71"/>
              <p:cNvGrpSpPr/>
              <p:nvPr/>
            </p:nvGrpSpPr>
            <p:grpSpPr>
              <a:xfrm>
                <a:off x="5013768" y="3734312"/>
                <a:ext cx="31499" cy="26969"/>
                <a:chOff x="5013768" y="3734312"/>
                <a:chExt cx="31499" cy="26969"/>
              </a:xfrm>
            </p:grpSpPr>
            <p:sp>
              <p:nvSpPr>
                <p:cNvPr id="10437" name="Google Shape;10437;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71"/>
              <p:cNvGrpSpPr/>
              <p:nvPr/>
            </p:nvGrpSpPr>
            <p:grpSpPr>
              <a:xfrm>
                <a:off x="5036703" y="3764545"/>
                <a:ext cx="31499" cy="26898"/>
                <a:chOff x="5036703" y="3764545"/>
                <a:chExt cx="31499" cy="26898"/>
              </a:xfrm>
            </p:grpSpPr>
            <p:sp>
              <p:nvSpPr>
                <p:cNvPr id="10440" name="Google Shape;10440;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1"/>
              <p:cNvGrpSpPr/>
              <p:nvPr/>
            </p:nvGrpSpPr>
            <p:grpSpPr>
              <a:xfrm>
                <a:off x="4953546" y="3768352"/>
                <a:ext cx="31405" cy="26898"/>
                <a:chOff x="4953546" y="3768352"/>
                <a:chExt cx="31405" cy="26898"/>
              </a:xfrm>
            </p:grpSpPr>
            <p:sp>
              <p:nvSpPr>
                <p:cNvPr id="10443" name="Google Shape;10443;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71"/>
              <p:cNvGrpSpPr/>
              <p:nvPr/>
            </p:nvGrpSpPr>
            <p:grpSpPr>
              <a:xfrm>
                <a:off x="4964770" y="3814016"/>
                <a:ext cx="31499" cy="26993"/>
                <a:chOff x="4964770" y="3814016"/>
                <a:chExt cx="31499" cy="26993"/>
              </a:xfrm>
            </p:grpSpPr>
            <p:sp>
              <p:nvSpPr>
                <p:cNvPr id="10446" name="Google Shape;10446;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1"/>
              <p:cNvGrpSpPr/>
              <p:nvPr/>
            </p:nvGrpSpPr>
            <p:grpSpPr>
              <a:xfrm>
                <a:off x="4923290" y="3800504"/>
                <a:ext cx="31468" cy="26898"/>
                <a:chOff x="4923290" y="3800504"/>
                <a:chExt cx="31468" cy="26898"/>
              </a:xfrm>
            </p:grpSpPr>
            <p:sp>
              <p:nvSpPr>
                <p:cNvPr id="10449" name="Google Shape;10449;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71"/>
              <p:cNvGrpSpPr/>
              <p:nvPr/>
            </p:nvGrpSpPr>
            <p:grpSpPr>
              <a:xfrm>
                <a:off x="5108534" y="3650943"/>
                <a:ext cx="31405" cy="26993"/>
                <a:chOff x="5108534" y="3650943"/>
                <a:chExt cx="31405" cy="26993"/>
              </a:xfrm>
            </p:grpSpPr>
            <p:sp>
              <p:nvSpPr>
                <p:cNvPr id="10452" name="Google Shape;10452;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1"/>
              <p:cNvGrpSpPr/>
              <p:nvPr/>
            </p:nvGrpSpPr>
            <p:grpSpPr>
              <a:xfrm>
                <a:off x="5119380" y="3760739"/>
                <a:ext cx="31499" cy="26993"/>
                <a:chOff x="5119380" y="3760739"/>
                <a:chExt cx="31499" cy="26993"/>
              </a:xfrm>
            </p:grpSpPr>
            <p:sp>
              <p:nvSpPr>
                <p:cNvPr id="10455" name="Google Shape;10455;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71"/>
              <p:cNvGrpSpPr/>
              <p:nvPr/>
            </p:nvGrpSpPr>
            <p:grpSpPr>
              <a:xfrm>
                <a:off x="5119380" y="3788235"/>
                <a:ext cx="31499" cy="26993"/>
                <a:chOff x="5119380" y="3788235"/>
                <a:chExt cx="31499" cy="26993"/>
              </a:xfrm>
            </p:grpSpPr>
            <p:sp>
              <p:nvSpPr>
                <p:cNvPr id="10458" name="Google Shape;10458;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1"/>
              <p:cNvGrpSpPr/>
              <p:nvPr/>
            </p:nvGrpSpPr>
            <p:grpSpPr>
              <a:xfrm>
                <a:off x="5158005" y="3875284"/>
                <a:ext cx="31405" cy="27001"/>
                <a:chOff x="5158005" y="3875284"/>
                <a:chExt cx="31405" cy="27001"/>
              </a:xfrm>
            </p:grpSpPr>
            <p:sp>
              <p:nvSpPr>
                <p:cNvPr id="10461" name="Google Shape;10461;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71"/>
              <p:cNvGrpSpPr/>
              <p:nvPr/>
            </p:nvGrpSpPr>
            <p:grpSpPr>
              <a:xfrm>
                <a:off x="5233163" y="3764545"/>
                <a:ext cx="31499" cy="26898"/>
                <a:chOff x="5233163" y="3764545"/>
                <a:chExt cx="31499" cy="26898"/>
              </a:xfrm>
            </p:grpSpPr>
            <p:sp>
              <p:nvSpPr>
                <p:cNvPr id="10464" name="Google Shape;10464;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1"/>
              <p:cNvGrpSpPr/>
              <p:nvPr/>
            </p:nvGrpSpPr>
            <p:grpSpPr>
              <a:xfrm>
                <a:off x="5276168" y="3805545"/>
                <a:ext cx="31499" cy="26906"/>
                <a:chOff x="5276168" y="3805545"/>
                <a:chExt cx="31499" cy="26906"/>
              </a:xfrm>
            </p:grpSpPr>
            <p:sp>
              <p:nvSpPr>
                <p:cNvPr id="10467" name="Google Shape;10467;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1"/>
              <p:cNvGrpSpPr/>
              <p:nvPr/>
            </p:nvGrpSpPr>
            <p:grpSpPr>
              <a:xfrm>
                <a:off x="5294053" y="3851933"/>
                <a:ext cx="31405" cy="26945"/>
                <a:chOff x="5294053" y="3851933"/>
                <a:chExt cx="31405" cy="26945"/>
              </a:xfrm>
            </p:grpSpPr>
            <p:sp>
              <p:nvSpPr>
                <p:cNvPr id="10470" name="Google Shape;10470;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71"/>
              <p:cNvGrpSpPr/>
              <p:nvPr/>
            </p:nvGrpSpPr>
            <p:grpSpPr>
              <a:xfrm>
                <a:off x="5341723" y="3851902"/>
                <a:ext cx="31405" cy="26977"/>
                <a:chOff x="5341723" y="3851902"/>
                <a:chExt cx="31405" cy="26977"/>
              </a:xfrm>
            </p:grpSpPr>
            <p:sp>
              <p:nvSpPr>
                <p:cNvPr id="10473" name="Google Shape;10473;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71"/>
              <p:cNvGrpSpPr/>
              <p:nvPr/>
            </p:nvGrpSpPr>
            <p:grpSpPr>
              <a:xfrm>
                <a:off x="5054871" y="3507855"/>
                <a:ext cx="31405" cy="26993"/>
                <a:chOff x="5054871" y="3507855"/>
                <a:chExt cx="31405" cy="26993"/>
              </a:xfrm>
            </p:grpSpPr>
            <p:sp>
              <p:nvSpPr>
                <p:cNvPr id="10476" name="Google Shape;10476;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71"/>
              <p:cNvGrpSpPr/>
              <p:nvPr/>
            </p:nvGrpSpPr>
            <p:grpSpPr>
              <a:xfrm>
                <a:off x="4876579" y="3675325"/>
                <a:ext cx="31405" cy="26969"/>
                <a:chOff x="4876579" y="3675325"/>
                <a:chExt cx="31405" cy="26969"/>
              </a:xfrm>
            </p:grpSpPr>
            <p:sp>
              <p:nvSpPr>
                <p:cNvPr id="10479" name="Google Shape;10479;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71"/>
              <p:cNvGrpSpPr/>
              <p:nvPr/>
            </p:nvGrpSpPr>
            <p:grpSpPr>
              <a:xfrm>
                <a:off x="4842233" y="3688333"/>
                <a:ext cx="31405" cy="26993"/>
                <a:chOff x="4842233" y="3688333"/>
                <a:chExt cx="31405" cy="26993"/>
              </a:xfrm>
            </p:grpSpPr>
            <p:sp>
              <p:nvSpPr>
                <p:cNvPr id="10482" name="Google Shape;10482;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1"/>
              <p:cNvGrpSpPr/>
              <p:nvPr/>
            </p:nvGrpSpPr>
            <p:grpSpPr>
              <a:xfrm>
                <a:off x="5187876" y="3608032"/>
                <a:ext cx="31405" cy="27001"/>
                <a:chOff x="5187876" y="3608032"/>
                <a:chExt cx="31405" cy="27001"/>
              </a:xfrm>
            </p:grpSpPr>
            <p:sp>
              <p:nvSpPr>
                <p:cNvPr id="10485" name="Google Shape;10485;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9" name="Google Shape;10489;p71"/>
              <p:cNvGrpSpPr/>
              <p:nvPr/>
            </p:nvGrpSpPr>
            <p:grpSpPr>
              <a:xfrm>
                <a:off x="5269224" y="3304167"/>
                <a:ext cx="40253" cy="34402"/>
                <a:chOff x="5269224" y="3304167"/>
                <a:chExt cx="40253" cy="34402"/>
              </a:xfrm>
            </p:grpSpPr>
            <p:sp>
              <p:nvSpPr>
                <p:cNvPr id="10490" name="Google Shape;10490;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71"/>
              <p:cNvGrpSpPr/>
              <p:nvPr/>
            </p:nvGrpSpPr>
            <p:grpSpPr>
              <a:xfrm>
                <a:off x="5327354" y="3476615"/>
                <a:ext cx="49864" cy="42723"/>
                <a:chOff x="5327354" y="3476615"/>
                <a:chExt cx="49864" cy="42723"/>
              </a:xfrm>
            </p:grpSpPr>
            <p:sp>
              <p:nvSpPr>
                <p:cNvPr id="10493" name="Google Shape;10493;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5" name="Google Shape;10495;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7" name="Google Shape;10497;p71"/>
              <p:cNvGrpSpPr/>
              <p:nvPr/>
            </p:nvGrpSpPr>
            <p:grpSpPr>
              <a:xfrm>
                <a:off x="5341723" y="3775957"/>
                <a:ext cx="31405" cy="26898"/>
                <a:chOff x="5341723" y="3775957"/>
                <a:chExt cx="31405" cy="26898"/>
              </a:xfrm>
            </p:grpSpPr>
            <p:sp>
              <p:nvSpPr>
                <p:cNvPr id="10498" name="Google Shape;10498;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71"/>
              <p:cNvGrpSpPr/>
              <p:nvPr/>
            </p:nvGrpSpPr>
            <p:grpSpPr>
              <a:xfrm>
                <a:off x="5439053" y="3699274"/>
                <a:ext cx="31405" cy="26898"/>
                <a:chOff x="5439053" y="3699274"/>
                <a:chExt cx="31405" cy="26898"/>
              </a:xfrm>
            </p:grpSpPr>
            <p:sp>
              <p:nvSpPr>
                <p:cNvPr id="10501" name="Google Shape;10501;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71"/>
              <p:cNvGrpSpPr/>
              <p:nvPr/>
            </p:nvGrpSpPr>
            <p:grpSpPr>
              <a:xfrm>
                <a:off x="5412414" y="3622307"/>
                <a:ext cx="31499" cy="26993"/>
                <a:chOff x="5412414" y="3622307"/>
                <a:chExt cx="31499" cy="26993"/>
              </a:xfrm>
            </p:grpSpPr>
            <p:sp>
              <p:nvSpPr>
                <p:cNvPr id="10504" name="Google Shape;10504;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71"/>
              <p:cNvGrpSpPr/>
              <p:nvPr/>
            </p:nvGrpSpPr>
            <p:grpSpPr>
              <a:xfrm>
                <a:off x="5476254" y="3473949"/>
                <a:ext cx="26835" cy="26930"/>
                <a:chOff x="5476254" y="3473949"/>
                <a:chExt cx="26835" cy="26930"/>
              </a:xfrm>
            </p:grpSpPr>
            <p:sp>
              <p:nvSpPr>
                <p:cNvPr id="10507" name="Google Shape;10507;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1"/>
              <p:cNvGrpSpPr/>
              <p:nvPr/>
            </p:nvGrpSpPr>
            <p:grpSpPr>
              <a:xfrm>
                <a:off x="5564547" y="3481594"/>
                <a:ext cx="31397" cy="26898"/>
                <a:chOff x="5564547" y="3481594"/>
                <a:chExt cx="31397" cy="26898"/>
              </a:xfrm>
            </p:grpSpPr>
            <p:sp>
              <p:nvSpPr>
                <p:cNvPr id="10510" name="Google Shape;10510;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71"/>
              <p:cNvGrpSpPr/>
              <p:nvPr/>
            </p:nvGrpSpPr>
            <p:grpSpPr>
              <a:xfrm>
                <a:off x="5534101" y="3470174"/>
                <a:ext cx="31397" cy="26906"/>
                <a:chOff x="5534101" y="3470174"/>
                <a:chExt cx="31397" cy="26906"/>
              </a:xfrm>
            </p:grpSpPr>
            <p:sp>
              <p:nvSpPr>
                <p:cNvPr id="10513" name="Google Shape;10513;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1"/>
              <p:cNvGrpSpPr/>
              <p:nvPr/>
            </p:nvGrpSpPr>
            <p:grpSpPr>
              <a:xfrm>
                <a:off x="5610879" y="3314486"/>
                <a:ext cx="31499" cy="26938"/>
                <a:chOff x="5610879" y="3314486"/>
                <a:chExt cx="31499" cy="26938"/>
              </a:xfrm>
            </p:grpSpPr>
            <p:sp>
              <p:nvSpPr>
                <p:cNvPr id="10516" name="Google Shape;10516;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1"/>
              <p:cNvGrpSpPr/>
              <p:nvPr/>
            </p:nvGrpSpPr>
            <p:grpSpPr>
              <a:xfrm>
                <a:off x="4834525" y="3501382"/>
                <a:ext cx="31499" cy="26898"/>
                <a:chOff x="4834525" y="3501382"/>
                <a:chExt cx="31499" cy="26898"/>
              </a:xfrm>
            </p:grpSpPr>
            <p:sp>
              <p:nvSpPr>
                <p:cNvPr id="10519" name="Google Shape;10519;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71"/>
              <p:cNvGrpSpPr/>
              <p:nvPr/>
            </p:nvGrpSpPr>
            <p:grpSpPr>
              <a:xfrm>
                <a:off x="4898460" y="3580158"/>
                <a:ext cx="31405" cy="26898"/>
                <a:chOff x="4898460" y="3580158"/>
                <a:chExt cx="31405" cy="26898"/>
              </a:xfrm>
            </p:grpSpPr>
            <p:sp>
              <p:nvSpPr>
                <p:cNvPr id="10522" name="Google Shape;10522;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71"/>
              <p:cNvGrpSpPr/>
              <p:nvPr/>
            </p:nvGrpSpPr>
            <p:grpSpPr>
              <a:xfrm>
                <a:off x="4882667" y="3608032"/>
                <a:ext cx="31499" cy="27001"/>
                <a:chOff x="4882667" y="3608032"/>
                <a:chExt cx="31499" cy="27001"/>
              </a:xfrm>
            </p:grpSpPr>
            <p:sp>
              <p:nvSpPr>
                <p:cNvPr id="10525" name="Google Shape;10525;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71"/>
              <p:cNvGrpSpPr/>
              <p:nvPr/>
            </p:nvGrpSpPr>
            <p:grpSpPr>
              <a:xfrm>
                <a:off x="4843373" y="3631407"/>
                <a:ext cx="16273" cy="16186"/>
                <a:chOff x="4843373" y="3631407"/>
                <a:chExt cx="16273" cy="16186"/>
              </a:xfrm>
            </p:grpSpPr>
            <p:sp>
              <p:nvSpPr>
                <p:cNvPr id="10528" name="Google Shape;10528;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1"/>
              <p:cNvGrpSpPr/>
              <p:nvPr/>
            </p:nvGrpSpPr>
            <p:grpSpPr>
              <a:xfrm>
                <a:off x="4727773" y="3591578"/>
                <a:ext cx="31499" cy="26898"/>
                <a:chOff x="4727773" y="3591578"/>
                <a:chExt cx="31499" cy="26898"/>
              </a:xfrm>
            </p:grpSpPr>
            <p:sp>
              <p:nvSpPr>
                <p:cNvPr id="10531" name="Google Shape;10531;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3" name="Google Shape;10533;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5" name="Google Shape;10535;p71"/>
              <p:cNvGrpSpPr/>
              <p:nvPr/>
            </p:nvGrpSpPr>
            <p:grpSpPr>
              <a:xfrm>
                <a:off x="4609421" y="3577398"/>
                <a:ext cx="31499" cy="27001"/>
                <a:chOff x="4609421" y="3577398"/>
                <a:chExt cx="31499" cy="27001"/>
              </a:xfrm>
            </p:grpSpPr>
            <p:sp>
              <p:nvSpPr>
                <p:cNvPr id="10536" name="Google Shape;10536;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71"/>
              <p:cNvGrpSpPr/>
              <p:nvPr/>
            </p:nvGrpSpPr>
            <p:grpSpPr>
              <a:xfrm>
                <a:off x="4649289" y="3577398"/>
                <a:ext cx="31499" cy="27001"/>
                <a:chOff x="4649289" y="3577398"/>
                <a:chExt cx="31499" cy="27001"/>
              </a:xfrm>
            </p:grpSpPr>
            <p:sp>
              <p:nvSpPr>
                <p:cNvPr id="10539" name="Google Shape;10539;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71"/>
              <p:cNvGrpSpPr/>
              <p:nvPr/>
            </p:nvGrpSpPr>
            <p:grpSpPr>
              <a:xfrm>
                <a:off x="4605614" y="3639523"/>
                <a:ext cx="31499" cy="26906"/>
                <a:chOff x="4605614" y="3639523"/>
                <a:chExt cx="31499" cy="26906"/>
              </a:xfrm>
            </p:grpSpPr>
            <p:sp>
              <p:nvSpPr>
                <p:cNvPr id="10542" name="Google Shape;10542;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71"/>
              <p:cNvGrpSpPr/>
              <p:nvPr/>
            </p:nvGrpSpPr>
            <p:grpSpPr>
              <a:xfrm>
                <a:off x="4785149" y="3618846"/>
                <a:ext cx="26930" cy="26843"/>
                <a:chOff x="4785149" y="3618846"/>
                <a:chExt cx="26930" cy="26843"/>
              </a:xfrm>
            </p:grpSpPr>
            <p:sp>
              <p:nvSpPr>
                <p:cNvPr id="10545" name="Google Shape;10545;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71"/>
              <p:cNvGrpSpPr/>
              <p:nvPr/>
            </p:nvGrpSpPr>
            <p:grpSpPr>
              <a:xfrm>
                <a:off x="4810167" y="3601567"/>
                <a:ext cx="31405" cy="26898"/>
                <a:chOff x="4810167" y="3601567"/>
                <a:chExt cx="31405" cy="26898"/>
              </a:xfrm>
            </p:grpSpPr>
            <p:sp>
              <p:nvSpPr>
                <p:cNvPr id="10548" name="Google Shape;10548;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71"/>
              <p:cNvGrpSpPr/>
              <p:nvPr/>
            </p:nvGrpSpPr>
            <p:grpSpPr>
              <a:xfrm>
                <a:off x="4831002" y="3373230"/>
                <a:ext cx="31405" cy="26898"/>
                <a:chOff x="4831002" y="3373230"/>
                <a:chExt cx="31405" cy="26898"/>
              </a:xfrm>
            </p:grpSpPr>
            <p:sp>
              <p:nvSpPr>
                <p:cNvPr id="10551" name="Google Shape;10551;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71"/>
              <p:cNvGrpSpPr/>
              <p:nvPr/>
            </p:nvGrpSpPr>
            <p:grpSpPr>
              <a:xfrm>
                <a:off x="4719311" y="3355054"/>
                <a:ext cx="31499" cy="27001"/>
                <a:chOff x="4719311" y="3355054"/>
                <a:chExt cx="31499" cy="27001"/>
              </a:xfrm>
            </p:grpSpPr>
            <p:sp>
              <p:nvSpPr>
                <p:cNvPr id="10554" name="Google Shape;10554;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71"/>
              <p:cNvGrpSpPr/>
              <p:nvPr/>
            </p:nvGrpSpPr>
            <p:grpSpPr>
              <a:xfrm>
                <a:off x="4798755" y="3450260"/>
                <a:ext cx="26930" cy="26930"/>
                <a:chOff x="4798755" y="3450260"/>
                <a:chExt cx="26930" cy="26930"/>
              </a:xfrm>
            </p:grpSpPr>
            <p:sp>
              <p:nvSpPr>
                <p:cNvPr id="10557" name="Google Shape;10557;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71"/>
              <p:cNvGrpSpPr/>
              <p:nvPr/>
            </p:nvGrpSpPr>
            <p:grpSpPr>
              <a:xfrm>
                <a:off x="4645576" y="3467555"/>
                <a:ext cx="31405" cy="26953"/>
                <a:chOff x="4645576" y="3467555"/>
                <a:chExt cx="31405" cy="26953"/>
              </a:xfrm>
            </p:grpSpPr>
            <p:sp>
              <p:nvSpPr>
                <p:cNvPr id="10560" name="Google Shape;10560;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71"/>
              <p:cNvGrpSpPr/>
              <p:nvPr/>
            </p:nvGrpSpPr>
            <p:grpSpPr>
              <a:xfrm>
                <a:off x="4687631" y="3583965"/>
                <a:ext cx="31499" cy="26898"/>
                <a:chOff x="4687631" y="3583965"/>
                <a:chExt cx="31499" cy="26898"/>
              </a:xfrm>
            </p:grpSpPr>
            <p:sp>
              <p:nvSpPr>
                <p:cNvPr id="10563" name="Google Shape;10563;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71"/>
              <p:cNvGrpSpPr/>
              <p:nvPr/>
            </p:nvGrpSpPr>
            <p:grpSpPr>
              <a:xfrm>
                <a:off x="4719311" y="3471314"/>
                <a:ext cx="31499" cy="27001"/>
                <a:chOff x="4719311" y="3471314"/>
                <a:chExt cx="31499" cy="27001"/>
              </a:xfrm>
            </p:grpSpPr>
            <p:sp>
              <p:nvSpPr>
                <p:cNvPr id="10566" name="Google Shape;10566;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1"/>
              <p:cNvGrpSpPr/>
              <p:nvPr/>
            </p:nvGrpSpPr>
            <p:grpSpPr>
              <a:xfrm>
                <a:off x="4719311" y="3434404"/>
                <a:ext cx="31499" cy="26898"/>
                <a:chOff x="4719311" y="3434404"/>
                <a:chExt cx="31499" cy="26898"/>
              </a:xfrm>
            </p:grpSpPr>
            <p:sp>
              <p:nvSpPr>
                <p:cNvPr id="10569" name="Google Shape;10569;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1"/>
              <p:cNvGrpSpPr/>
              <p:nvPr/>
            </p:nvGrpSpPr>
            <p:grpSpPr>
              <a:xfrm>
                <a:off x="4768876" y="3401772"/>
                <a:ext cx="31499" cy="26898"/>
                <a:chOff x="4768876" y="3401772"/>
                <a:chExt cx="31499" cy="26898"/>
              </a:xfrm>
            </p:grpSpPr>
            <p:sp>
              <p:nvSpPr>
                <p:cNvPr id="10572" name="Google Shape;10572;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1"/>
              <p:cNvGrpSpPr/>
              <p:nvPr/>
            </p:nvGrpSpPr>
            <p:grpSpPr>
              <a:xfrm>
                <a:off x="4762214" y="3471377"/>
                <a:ext cx="26938" cy="26938"/>
                <a:chOff x="4762214" y="3471377"/>
                <a:chExt cx="26938" cy="26938"/>
              </a:xfrm>
            </p:grpSpPr>
            <p:sp>
              <p:nvSpPr>
                <p:cNvPr id="10575" name="Google Shape;10575;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1"/>
              <p:cNvGrpSpPr/>
              <p:nvPr/>
            </p:nvGrpSpPr>
            <p:grpSpPr>
              <a:xfrm>
                <a:off x="4790473" y="3344782"/>
                <a:ext cx="31405" cy="26898"/>
                <a:chOff x="4790473" y="3344782"/>
                <a:chExt cx="31405" cy="26898"/>
              </a:xfrm>
            </p:grpSpPr>
            <p:sp>
              <p:nvSpPr>
                <p:cNvPr id="10578" name="Google Shape;10578;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71"/>
              <p:cNvGrpSpPr/>
              <p:nvPr/>
            </p:nvGrpSpPr>
            <p:grpSpPr>
              <a:xfrm>
                <a:off x="4823774" y="3950733"/>
                <a:ext cx="37398" cy="32034"/>
                <a:chOff x="4823774" y="3950733"/>
                <a:chExt cx="37398" cy="32034"/>
              </a:xfrm>
            </p:grpSpPr>
            <p:sp>
              <p:nvSpPr>
                <p:cNvPr id="10581" name="Google Shape;10581;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1"/>
              <p:cNvGrpSpPr/>
              <p:nvPr/>
            </p:nvGrpSpPr>
            <p:grpSpPr>
              <a:xfrm>
                <a:off x="4823396" y="4110566"/>
                <a:ext cx="31405" cy="26906"/>
                <a:chOff x="4823396" y="4110566"/>
                <a:chExt cx="31405" cy="26906"/>
              </a:xfrm>
            </p:grpSpPr>
            <p:sp>
              <p:nvSpPr>
                <p:cNvPr id="10584" name="Google Shape;10584;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1"/>
              <p:cNvGrpSpPr/>
              <p:nvPr/>
            </p:nvGrpSpPr>
            <p:grpSpPr>
              <a:xfrm>
                <a:off x="4838332" y="3821150"/>
                <a:ext cx="31499" cy="26898"/>
                <a:chOff x="4838332" y="3821150"/>
                <a:chExt cx="31499" cy="26898"/>
              </a:xfrm>
            </p:grpSpPr>
            <p:sp>
              <p:nvSpPr>
                <p:cNvPr id="10587" name="Google Shape;10587;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1"/>
              <p:cNvGrpSpPr/>
              <p:nvPr/>
            </p:nvGrpSpPr>
            <p:grpSpPr>
              <a:xfrm>
                <a:off x="4661275" y="3815007"/>
                <a:ext cx="36824" cy="31523"/>
                <a:chOff x="4661275" y="3815007"/>
                <a:chExt cx="36824" cy="31523"/>
              </a:xfrm>
            </p:grpSpPr>
            <p:sp>
              <p:nvSpPr>
                <p:cNvPr id="10590" name="Google Shape;10590;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1"/>
              <p:cNvGrpSpPr/>
              <p:nvPr/>
            </p:nvGrpSpPr>
            <p:grpSpPr>
              <a:xfrm>
                <a:off x="4558998" y="3851037"/>
                <a:ext cx="33591" cy="28699"/>
                <a:chOff x="4558998" y="3851037"/>
                <a:chExt cx="33591" cy="28699"/>
              </a:xfrm>
            </p:grpSpPr>
            <p:sp>
              <p:nvSpPr>
                <p:cNvPr id="10593" name="Google Shape;10593;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1"/>
              <p:cNvGrpSpPr/>
              <p:nvPr/>
            </p:nvGrpSpPr>
            <p:grpSpPr>
              <a:xfrm>
                <a:off x="4696762" y="3638587"/>
                <a:ext cx="33591" cy="28794"/>
                <a:chOff x="4696762" y="3638587"/>
                <a:chExt cx="33591" cy="28794"/>
              </a:xfrm>
            </p:grpSpPr>
            <p:sp>
              <p:nvSpPr>
                <p:cNvPr id="10596" name="Google Shape;10596;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1"/>
              <p:cNvGrpSpPr/>
              <p:nvPr/>
            </p:nvGrpSpPr>
            <p:grpSpPr>
              <a:xfrm>
                <a:off x="4929479" y="3939140"/>
                <a:ext cx="33497" cy="28692"/>
                <a:chOff x="4929479" y="3939140"/>
                <a:chExt cx="33497" cy="28692"/>
              </a:xfrm>
            </p:grpSpPr>
            <p:sp>
              <p:nvSpPr>
                <p:cNvPr id="10599" name="Google Shape;10599;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1"/>
              <p:cNvGrpSpPr/>
              <p:nvPr/>
            </p:nvGrpSpPr>
            <p:grpSpPr>
              <a:xfrm>
                <a:off x="4907119" y="3986039"/>
                <a:ext cx="33497" cy="28699"/>
                <a:chOff x="4907119" y="3986039"/>
                <a:chExt cx="33497" cy="28699"/>
              </a:xfrm>
            </p:grpSpPr>
            <p:sp>
              <p:nvSpPr>
                <p:cNvPr id="10602" name="Google Shape;10602;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1"/>
              <p:cNvGrpSpPr/>
              <p:nvPr/>
            </p:nvGrpSpPr>
            <p:grpSpPr>
              <a:xfrm>
                <a:off x="4911783" y="4048102"/>
                <a:ext cx="33591" cy="28762"/>
                <a:chOff x="4911783" y="4048102"/>
                <a:chExt cx="33591" cy="28762"/>
              </a:xfrm>
            </p:grpSpPr>
            <p:sp>
              <p:nvSpPr>
                <p:cNvPr id="10605" name="Google Shape;10605;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7" name="Google Shape;10607;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9" name="Google Shape;10609;p71"/>
              <p:cNvGrpSpPr/>
              <p:nvPr/>
            </p:nvGrpSpPr>
            <p:grpSpPr>
              <a:xfrm>
                <a:off x="4762623" y="3837847"/>
                <a:ext cx="42416" cy="36273"/>
                <a:chOff x="4762623" y="3837847"/>
                <a:chExt cx="42416" cy="36273"/>
              </a:xfrm>
            </p:grpSpPr>
            <p:sp>
              <p:nvSpPr>
                <p:cNvPr id="10610" name="Google Shape;10610;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71"/>
              <p:cNvGrpSpPr/>
              <p:nvPr/>
            </p:nvGrpSpPr>
            <p:grpSpPr>
              <a:xfrm>
                <a:off x="4746044" y="4104966"/>
                <a:ext cx="33497" cy="28699"/>
                <a:chOff x="4746044" y="4104966"/>
                <a:chExt cx="33497" cy="28699"/>
              </a:xfrm>
            </p:grpSpPr>
            <p:sp>
              <p:nvSpPr>
                <p:cNvPr id="10613" name="Google Shape;10613;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1"/>
              <p:cNvGrpSpPr/>
              <p:nvPr/>
            </p:nvGrpSpPr>
            <p:grpSpPr>
              <a:xfrm>
                <a:off x="4859646" y="4162554"/>
                <a:ext cx="33591" cy="28762"/>
                <a:chOff x="4859646" y="4162554"/>
                <a:chExt cx="33591" cy="28762"/>
              </a:xfrm>
            </p:grpSpPr>
            <p:sp>
              <p:nvSpPr>
                <p:cNvPr id="10616" name="Google Shape;10616;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8" name="Google Shape;10618;p71"/>
            <p:cNvGrpSpPr/>
            <p:nvPr/>
          </p:nvGrpSpPr>
          <p:grpSpPr>
            <a:xfrm>
              <a:off x="3597785" y="3274438"/>
              <a:ext cx="855610" cy="1122100"/>
              <a:chOff x="3597785" y="3274438"/>
              <a:chExt cx="855610" cy="1122100"/>
            </a:xfrm>
          </p:grpSpPr>
          <p:grpSp>
            <p:nvGrpSpPr>
              <p:cNvPr id="10619" name="Google Shape;10619;p71"/>
              <p:cNvGrpSpPr/>
              <p:nvPr/>
            </p:nvGrpSpPr>
            <p:grpSpPr>
              <a:xfrm>
                <a:off x="3617857" y="3284717"/>
                <a:ext cx="826785" cy="1099165"/>
                <a:chOff x="3617857" y="3284717"/>
                <a:chExt cx="826785" cy="1099165"/>
              </a:xfrm>
            </p:grpSpPr>
            <p:sp>
              <p:nvSpPr>
                <p:cNvPr id="10620" name="Google Shape;10620;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1"/>
              <p:cNvGrpSpPr/>
              <p:nvPr/>
            </p:nvGrpSpPr>
            <p:grpSpPr>
              <a:xfrm>
                <a:off x="4180904" y="4251758"/>
                <a:ext cx="37783" cy="32420"/>
                <a:chOff x="4180904" y="4251758"/>
                <a:chExt cx="37783" cy="32420"/>
              </a:xfrm>
            </p:grpSpPr>
            <p:sp>
              <p:nvSpPr>
                <p:cNvPr id="10677" name="Google Shape;10677;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71"/>
              <p:cNvGrpSpPr/>
              <p:nvPr/>
            </p:nvGrpSpPr>
            <p:grpSpPr>
              <a:xfrm>
                <a:off x="4201644" y="4081324"/>
                <a:ext cx="37783" cy="32364"/>
                <a:chOff x="4201644" y="4081324"/>
                <a:chExt cx="37783" cy="32364"/>
              </a:xfrm>
            </p:grpSpPr>
            <p:sp>
              <p:nvSpPr>
                <p:cNvPr id="10680" name="Google Shape;10680;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71"/>
              <p:cNvGrpSpPr/>
              <p:nvPr/>
            </p:nvGrpSpPr>
            <p:grpSpPr>
              <a:xfrm>
                <a:off x="4284416" y="3887428"/>
                <a:ext cx="37783" cy="32451"/>
                <a:chOff x="4284416" y="3887428"/>
                <a:chExt cx="37783" cy="32451"/>
              </a:xfrm>
            </p:grpSpPr>
            <p:sp>
              <p:nvSpPr>
                <p:cNvPr id="10683" name="Google Shape;10683;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71"/>
              <p:cNvGrpSpPr/>
              <p:nvPr/>
            </p:nvGrpSpPr>
            <p:grpSpPr>
              <a:xfrm>
                <a:off x="4223721" y="3860404"/>
                <a:ext cx="37870" cy="32364"/>
                <a:chOff x="4223721" y="3860404"/>
                <a:chExt cx="37870" cy="32364"/>
              </a:xfrm>
            </p:grpSpPr>
            <p:sp>
              <p:nvSpPr>
                <p:cNvPr id="10686" name="Google Shape;10686;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71"/>
              <p:cNvGrpSpPr/>
              <p:nvPr/>
            </p:nvGrpSpPr>
            <p:grpSpPr>
              <a:xfrm>
                <a:off x="4104889" y="3699242"/>
                <a:ext cx="37776" cy="32357"/>
                <a:chOff x="4104889" y="3699242"/>
                <a:chExt cx="37776" cy="32357"/>
              </a:xfrm>
            </p:grpSpPr>
            <p:sp>
              <p:nvSpPr>
                <p:cNvPr id="10689" name="Google Shape;10689;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71"/>
              <p:cNvGrpSpPr/>
              <p:nvPr/>
            </p:nvGrpSpPr>
            <p:grpSpPr>
              <a:xfrm>
                <a:off x="4143608" y="3475121"/>
                <a:ext cx="37878" cy="32420"/>
                <a:chOff x="4143608" y="3475121"/>
                <a:chExt cx="37878" cy="32420"/>
              </a:xfrm>
            </p:grpSpPr>
            <p:sp>
              <p:nvSpPr>
                <p:cNvPr id="10692" name="Google Shape;10692;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71"/>
              <p:cNvGrpSpPr/>
              <p:nvPr/>
            </p:nvGrpSpPr>
            <p:grpSpPr>
              <a:xfrm>
                <a:off x="4217248" y="3570893"/>
                <a:ext cx="37776" cy="32364"/>
                <a:chOff x="4217248" y="3570893"/>
                <a:chExt cx="37776" cy="32364"/>
              </a:xfrm>
            </p:grpSpPr>
            <p:sp>
              <p:nvSpPr>
                <p:cNvPr id="10695" name="Google Shape;10695;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71"/>
              <p:cNvGrpSpPr/>
              <p:nvPr/>
            </p:nvGrpSpPr>
            <p:grpSpPr>
              <a:xfrm>
                <a:off x="4255307" y="3431612"/>
                <a:ext cx="37776" cy="32451"/>
                <a:chOff x="4255307" y="3431612"/>
                <a:chExt cx="37776" cy="32451"/>
              </a:xfrm>
            </p:grpSpPr>
            <p:sp>
              <p:nvSpPr>
                <p:cNvPr id="10698" name="Google Shape;10698;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71"/>
              <p:cNvGrpSpPr/>
              <p:nvPr/>
            </p:nvGrpSpPr>
            <p:grpSpPr>
              <a:xfrm>
                <a:off x="3853052" y="3577398"/>
                <a:ext cx="37776" cy="32420"/>
                <a:chOff x="3853052" y="3577398"/>
                <a:chExt cx="37776" cy="32420"/>
              </a:xfrm>
            </p:grpSpPr>
            <p:sp>
              <p:nvSpPr>
                <p:cNvPr id="10701" name="Google Shape;10701;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71"/>
              <p:cNvGrpSpPr/>
              <p:nvPr/>
            </p:nvGrpSpPr>
            <p:grpSpPr>
              <a:xfrm>
                <a:off x="4039908" y="3412107"/>
                <a:ext cx="37776" cy="32357"/>
                <a:chOff x="4039908" y="3412107"/>
                <a:chExt cx="37776" cy="32357"/>
              </a:xfrm>
            </p:grpSpPr>
            <p:sp>
              <p:nvSpPr>
                <p:cNvPr id="10704" name="Google Shape;10704;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71"/>
              <p:cNvGrpSpPr/>
              <p:nvPr/>
            </p:nvGrpSpPr>
            <p:grpSpPr>
              <a:xfrm>
                <a:off x="4017360" y="3342061"/>
                <a:ext cx="37870" cy="32380"/>
                <a:chOff x="4017360" y="3342061"/>
                <a:chExt cx="37870" cy="32380"/>
              </a:xfrm>
            </p:grpSpPr>
            <p:sp>
              <p:nvSpPr>
                <p:cNvPr id="10707" name="Google Shape;10707;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9" name="Google Shape;10709;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1" name="Google Shape;10711;p71"/>
              <p:cNvGrpSpPr/>
              <p:nvPr/>
            </p:nvGrpSpPr>
            <p:grpSpPr>
              <a:xfrm>
                <a:off x="3750870" y="3418650"/>
                <a:ext cx="37776" cy="32380"/>
                <a:chOff x="3750870" y="3418650"/>
                <a:chExt cx="37776" cy="32380"/>
              </a:xfrm>
            </p:grpSpPr>
            <p:sp>
              <p:nvSpPr>
                <p:cNvPr id="10712" name="Google Shape;10712;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71"/>
              <p:cNvGrpSpPr/>
              <p:nvPr/>
            </p:nvGrpSpPr>
            <p:grpSpPr>
              <a:xfrm>
                <a:off x="3632509" y="3274438"/>
                <a:ext cx="37783" cy="32357"/>
                <a:chOff x="3632509" y="3274438"/>
                <a:chExt cx="37783" cy="32357"/>
              </a:xfrm>
            </p:grpSpPr>
            <p:sp>
              <p:nvSpPr>
                <p:cNvPr id="10715" name="Google Shape;10715;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71"/>
              <p:cNvGrpSpPr/>
              <p:nvPr/>
            </p:nvGrpSpPr>
            <p:grpSpPr>
              <a:xfrm>
                <a:off x="3906424" y="3297561"/>
                <a:ext cx="37776" cy="32451"/>
                <a:chOff x="3906424" y="3297561"/>
                <a:chExt cx="37776" cy="32451"/>
              </a:xfrm>
            </p:grpSpPr>
            <p:sp>
              <p:nvSpPr>
                <p:cNvPr id="10718" name="Google Shape;10718;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71"/>
              <p:cNvGrpSpPr/>
              <p:nvPr/>
            </p:nvGrpSpPr>
            <p:grpSpPr>
              <a:xfrm>
                <a:off x="3866084" y="3412107"/>
                <a:ext cx="37776" cy="32357"/>
                <a:chOff x="3866084" y="3412107"/>
                <a:chExt cx="37776" cy="32357"/>
              </a:xfrm>
            </p:grpSpPr>
            <p:sp>
              <p:nvSpPr>
                <p:cNvPr id="10721" name="Google Shape;10721;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71"/>
              <p:cNvGrpSpPr/>
              <p:nvPr/>
            </p:nvGrpSpPr>
            <p:grpSpPr>
              <a:xfrm>
                <a:off x="4023919" y="3766409"/>
                <a:ext cx="37783" cy="32357"/>
                <a:chOff x="4023919" y="3766409"/>
                <a:chExt cx="37783" cy="32357"/>
              </a:xfrm>
            </p:grpSpPr>
            <p:sp>
              <p:nvSpPr>
                <p:cNvPr id="10724" name="Google Shape;10724;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71"/>
              <p:cNvGrpSpPr/>
              <p:nvPr/>
            </p:nvGrpSpPr>
            <p:grpSpPr>
              <a:xfrm>
                <a:off x="3973882" y="3779449"/>
                <a:ext cx="37776" cy="32357"/>
                <a:chOff x="3973882" y="3779449"/>
                <a:chExt cx="37776" cy="32357"/>
              </a:xfrm>
            </p:grpSpPr>
            <p:sp>
              <p:nvSpPr>
                <p:cNvPr id="10727" name="Google Shape;10727;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71"/>
              <p:cNvGrpSpPr/>
              <p:nvPr/>
            </p:nvGrpSpPr>
            <p:grpSpPr>
              <a:xfrm>
                <a:off x="4073398" y="3838028"/>
                <a:ext cx="37776" cy="32380"/>
                <a:chOff x="4073398" y="3838028"/>
                <a:chExt cx="37776" cy="32380"/>
              </a:xfrm>
            </p:grpSpPr>
            <p:sp>
              <p:nvSpPr>
                <p:cNvPr id="10730" name="Google Shape;10730;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1"/>
              <p:cNvGrpSpPr/>
              <p:nvPr/>
            </p:nvGrpSpPr>
            <p:grpSpPr>
              <a:xfrm>
                <a:off x="4342672" y="4144496"/>
                <a:ext cx="37752" cy="32364"/>
                <a:chOff x="4342672" y="4144496"/>
                <a:chExt cx="37752" cy="32364"/>
              </a:xfrm>
            </p:grpSpPr>
            <p:sp>
              <p:nvSpPr>
                <p:cNvPr id="10733" name="Google Shape;10733;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1"/>
              <p:cNvGrpSpPr/>
              <p:nvPr/>
            </p:nvGrpSpPr>
            <p:grpSpPr>
              <a:xfrm>
                <a:off x="4406386" y="4056872"/>
                <a:ext cx="37783" cy="32364"/>
                <a:chOff x="4406386" y="4056872"/>
                <a:chExt cx="37783" cy="32364"/>
              </a:xfrm>
            </p:grpSpPr>
            <p:sp>
              <p:nvSpPr>
                <p:cNvPr id="10736" name="Google Shape;10736;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71"/>
              <p:cNvGrpSpPr/>
              <p:nvPr/>
            </p:nvGrpSpPr>
            <p:grpSpPr>
              <a:xfrm>
                <a:off x="4284416" y="4245254"/>
                <a:ext cx="37783" cy="32357"/>
                <a:chOff x="4284416" y="4245254"/>
                <a:chExt cx="37783" cy="32357"/>
              </a:xfrm>
            </p:grpSpPr>
            <p:sp>
              <p:nvSpPr>
                <p:cNvPr id="10739" name="Google Shape;10739;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71"/>
              <p:cNvGrpSpPr/>
              <p:nvPr/>
            </p:nvGrpSpPr>
            <p:grpSpPr>
              <a:xfrm>
                <a:off x="4219057" y="4331258"/>
                <a:ext cx="37776" cy="32364"/>
                <a:chOff x="4219057" y="4331258"/>
                <a:chExt cx="37776" cy="32364"/>
              </a:xfrm>
            </p:grpSpPr>
            <p:sp>
              <p:nvSpPr>
                <p:cNvPr id="10742" name="Google Shape;10742;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71"/>
              <p:cNvGrpSpPr/>
              <p:nvPr/>
            </p:nvGrpSpPr>
            <p:grpSpPr>
              <a:xfrm>
                <a:off x="4204122" y="4141688"/>
                <a:ext cx="33497" cy="28699"/>
                <a:chOff x="4204122" y="4141688"/>
                <a:chExt cx="33497" cy="28699"/>
              </a:xfrm>
            </p:grpSpPr>
            <p:sp>
              <p:nvSpPr>
                <p:cNvPr id="10745" name="Google Shape;10745;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71"/>
              <p:cNvGrpSpPr/>
              <p:nvPr/>
            </p:nvGrpSpPr>
            <p:grpSpPr>
              <a:xfrm>
                <a:off x="4301546" y="4003869"/>
                <a:ext cx="38916" cy="33324"/>
                <a:chOff x="4301546" y="4003869"/>
                <a:chExt cx="38916" cy="33324"/>
              </a:xfrm>
            </p:grpSpPr>
            <p:sp>
              <p:nvSpPr>
                <p:cNvPr id="10748" name="Google Shape;10748;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1"/>
              <p:cNvGrpSpPr/>
              <p:nvPr/>
            </p:nvGrpSpPr>
            <p:grpSpPr>
              <a:xfrm>
                <a:off x="4210681" y="3924669"/>
                <a:ext cx="36549" cy="31366"/>
                <a:chOff x="4210681" y="3924669"/>
                <a:chExt cx="36549" cy="31366"/>
              </a:xfrm>
            </p:grpSpPr>
            <p:sp>
              <p:nvSpPr>
                <p:cNvPr id="10751" name="Google Shape;10751;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1"/>
              <p:cNvGrpSpPr/>
              <p:nvPr/>
            </p:nvGrpSpPr>
            <p:grpSpPr>
              <a:xfrm>
                <a:off x="3987771" y="3628874"/>
                <a:ext cx="31499" cy="26993"/>
                <a:chOff x="3987771" y="3628874"/>
                <a:chExt cx="31499" cy="26993"/>
              </a:xfrm>
            </p:grpSpPr>
            <p:sp>
              <p:nvSpPr>
                <p:cNvPr id="10754" name="Google Shape;10754;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1"/>
              <p:cNvGrpSpPr/>
              <p:nvPr/>
            </p:nvGrpSpPr>
            <p:grpSpPr>
              <a:xfrm>
                <a:off x="4087382" y="3775674"/>
                <a:ext cx="31405" cy="26898"/>
                <a:chOff x="4087382" y="3775674"/>
                <a:chExt cx="31405" cy="26898"/>
              </a:xfrm>
            </p:grpSpPr>
            <p:sp>
              <p:nvSpPr>
                <p:cNvPr id="10757" name="Google Shape;10757;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71"/>
              <p:cNvGrpSpPr/>
              <p:nvPr/>
            </p:nvGrpSpPr>
            <p:grpSpPr>
              <a:xfrm>
                <a:off x="4118873" y="3856637"/>
                <a:ext cx="31405" cy="26906"/>
                <a:chOff x="4118873" y="3856637"/>
                <a:chExt cx="31405" cy="26906"/>
              </a:xfrm>
            </p:grpSpPr>
            <p:sp>
              <p:nvSpPr>
                <p:cNvPr id="10760" name="Google Shape;10760;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71"/>
              <p:cNvGrpSpPr/>
              <p:nvPr/>
            </p:nvGrpSpPr>
            <p:grpSpPr>
              <a:xfrm>
                <a:off x="4168541" y="3639523"/>
                <a:ext cx="31499" cy="26906"/>
                <a:chOff x="4168541" y="3639523"/>
                <a:chExt cx="31499" cy="26906"/>
              </a:xfrm>
            </p:grpSpPr>
            <p:sp>
              <p:nvSpPr>
                <p:cNvPr id="10763" name="Google Shape;10763;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71"/>
              <p:cNvGrpSpPr/>
              <p:nvPr/>
            </p:nvGrpSpPr>
            <p:grpSpPr>
              <a:xfrm>
                <a:off x="3965789" y="3393545"/>
                <a:ext cx="31405" cy="26945"/>
                <a:chOff x="3965789" y="3393545"/>
                <a:chExt cx="31405" cy="26945"/>
              </a:xfrm>
            </p:grpSpPr>
            <p:sp>
              <p:nvSpPr>
                <p:cNvPr id="10766" name="Google Shape;10766;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71"/>
              <p:cNvGrpSpPr/>
              <p:nvPr/>
            </p:nvGrpSpPr>
            <p:grpSpPr>
              <a:xfrm>
                <a:off x="3925166" y="3491008"/>
                <a:ext cx="31405" cy="27001"/>
                <a:chOff x="3925166" y="3491008"/>
                <a:chExt cx="31405" cy="27001"/>
              </a:xfrm>
            </p:grpSpPr>
            <p:sp>
              <p:nvSpPr>
                <p:cNvPr id="10769" name="Google Shape;10769;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71"/>
              <p:cNvGrpSpPr/>
              <p:nvPr/>
            </p:nvGrpSpPr>
            <p:grpSpPr>
              <a:xfrm>
                <a:off x="3682845" y="3340976"/>
                <a:ext cx="31397" cy="26898"/>
                <a:chOff x="3682845" y="3340976"/>
                <a:chExt cx="31397" cy="26898"/>
              </a:xfrm>
            </p:grpSpPr>
            <p:sp>
              <p:nvSpPr>
                <p:cNvPr id="10772" name="Google Shape;10772;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71"/>
              <p:cNvGrpSpPr/>
              <p:nvPr/>
            </p:nvGrpSpPr>
            <p:grpSpPr>
              <a:xfrm>
                <a:off x="3795393" y="3353725"/>
                <a:ext cx="31499" cy="26993"/>
                <a:chOff x="3795393" y="3353725"/>
                <a:chExt cx="31499" cy="26993"/>
              </a:xfrm>
            </p:grpSpPr>
            <p:sp>
              <p:nvSpPr>
                <p:cNvPr id="10775" name="Google Shape;10775;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71"/>
              <p:cNvGrpSpPr/>
              <p:nvPr/>
            </p:nvGrpSpPr>
            <p:grpSpPr>
              <a:xfrm>
                <a:off x="4176909" y="4363221"/>
                <a:ext cx="38924" cy="33316"/>
                <a:chOff x="4176909" y="4363221"/>
                <a:chExt cx="38924" cy="33316"/>
              </a:xfrm>
            </p:grpSpPr>
            <p:sp>
              <p:nvSpPr>
                <p:cNvPr id="10778" name="Google Shape;10778;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71"/>
              <p:cNvGrpSpPr/>
              <p:nvPr/>
            </p:nvGrpSpPr>
            <p:grpSpPr>
              <a:xfrm>
                <a:off x="4226191" y="4007660"/>
                <a:ext cx="33560" cy="28770"/>
                <a:chOff x="4226191" y="4007660"/>
                <a:chExt cx="33560" cy="28770"/>
              </a:xfrm>
            </p:grpSpPr>
            <p:sp>
              <p:nvSpPr>
                <p:cNvPr id="10781" name="Google Shape;10781;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1"/>
              <p:cNvGrpSpPr/>
              <p:nvPr/>
            </p:nvGrpSpPr>
            <p:grpSpPr>
              <a:xfrm>
                <a:off x="3597785" y="3377045"/>
                <a:ext cx="33591" cy="28699"/>
                <a:chOff x="3597785" y="3377045"/>
                <a:chExt cx="33591" cy="28699"/>
              </a:xfrm>
            </p:grpSpPr>
            <p:sp>
              <p:nvSpPr>
                <p:cNvPr id="10784" name="Google Shape;10784;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71"/>
              <p:cNvGrpSpPr/>
              <p:nvPr/>
            </p:nvGrpSpPr>
            <p:grpSpPr>
              <a:xfrm>
                <a:off x="3887870" y="3669796"/>
                <a:ext cx="33591" cy="28692"/>
                <a:chOff x="3887870" y="3669796"/>
                <a:chExt cx="33591" cy="28692"/>
              </a:xfrm>
            </p:grpSpPr>
            <p:sp>
              <p:nvSpPr>
                <p:cNvPr id="10787" name="Google Shape;10787;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71"/>
              <p:cNvGrpSpPr/>
              <p:nvPr/>
            </p:nvGrpSpPr>
            <p:grpSpPr>
              <a:xfrm>
                <a:off x="3818320" y="3481625"/>
                <a:ext cx="33497" cy="28770"/>
                <a:chOff x="3818320" y="3481625"/>
                <a:chExt cx="33497" cy="28770"/>
              </a:xfrm>
            </p:grpSpPr>
            <p:sp>
              <p:nvSpPr>
                <p:cNvPr id="10790" name="Google Shape;10790;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1"/>
              <p:cNvGrpSpPr/>
              <p:nvPr/>
            </p:nvGrpSpPr>
            <p:grpSpPr>
              <a:xfrm>
                <a:off x="4278139" y="4120948"/>
                <a:ext cx="37492" cy="32129"/>
                <a:chOff x="4278139" y="4120948"/>
                <a:chExt cx="37492" cy="32129"/>
              </a:xfrm>
            </p:grpSpPr>
            <p:sp>
              <p:nvSpPr>
                <p:cNvPr id="10793" name="Google Shape;10793;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71"/>
              <p:cNvGrpSpPr/>
              <p:nvPr/>
            </p:nvGrpSpPr>
            <p:grpSpPr>
              <a:xfrm>
                <a:off x="4419898" y="3977388"/>
                <a:ext cx="33497" cy="28692"/>
                <a:chOff x="4419898" y="3977388"/>
                <a:chExt cx="33497" cy="28692"/>
              </a:xfrm>
            </p:grpSpPr>
            <p:sp>
              <p:nvSpPr>
                <p:cNvPr id="10796" name="Google Shape;10796;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1"/>
              <p:cNvGrpSpPr/>
              <p:nvPr/>
            </p:nvGrpSpPr>
            <p:grpSpPr>
              <a:xfrm>
                <a:off x="4158930" y="4034684"/>
                <a:ext cx="33497" cy="28762"/>
                <a:chOff x="4158930" y="4034684"/>
                <a:chExt cx="33497" cy="28762"/>
              </a:xfrm>
            </p:grpSpPr>
            <p:sp>
              <p:nvSpPr>
                <p:cNvPr id="10799" name="Google Shape;10799;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1"/>
              <p:cNvGrpSpPr/>
              <p:nvPr/>
            </p:nvGrpSpPr>
            <p:grpSpPr>
              <a:xfrm>
                <a:off x="4134949" y="3957049"/>
                <a:ext cx="33497" cy="28770"/>
                <a:chOff x="4134949" y="3957049"/>
                <a:chExt cx="33497" cy="28770"/>
              </a:xfrm>
            </p:grpSpPr>
            <p:sp>
              <p:nvSpPr>
                <p:cNvPr id="10802" name="Google Shape;10802;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71"/>
              <p:cNvGrpSpPr/>
              <p:nvPr/>
            </p:nvGrpSpPr>
            <p:grpSpPr>
              <a:xfrm>
                <a:off x="4193653" y="4184403"/>
                <a:ext cx="43580" cy="37264"/>
                <a:chOff x="4193653" y="4184403"/>
                <a:chExt cx="43580" cy="37264"/>
              </a:xfrm>
            </p:grpSpPr>
            <p:sp>
              <p:nvSpPr>
                <p:cNvPr id="10805" name="Google Shape;10805;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1"/>
              <p:cNvGrpSpPr/>
              <p:nvPr/>
            </p:nvGrpSpPr>
            <p:grpSpPr>
              <a:xfrm>
                <a:off x="4343600" y="3943844"/>
                <a:ext cx="43580" cy="37312"/>
                <a:chOff x="4343600" y="3943844"/>
                <a:chExt cx="43580" cy="37312"/>
              </a:xfrm>
            </p:grpSpPr>
            <p:sp>
              <p:nvSpPr>
                <p:cNvPr id="10808" name="Google Shape;10808;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1"/>
              <p:cNvGrpSpPr/>
              <p:nvPr/>
            </p:nvGrpSpPr>
            <p:grpSpPr>
              <a:xfrm>
                <a:off x="4172339" y="3381693"/>
                <a:ext cx="31499" cy="27001"/>
                <a:chOff x="4172339" y="3381693"/>
                <a:chExt cx="31499" cy="27001"/>
              </a:xfrm>
            </p:grpSpPr>
            <p:sp>
              <p:nvSpPr>
                <p:cNvPr id="10811" name="Google Shape;10811;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16"/>
        <p:cNvGrpSpPr/>
        <p:nvPr/>
      </p:nvGrpSpPr>
      <p:grpSpPr>
        <a:xfrm>
          <a:off x="0" y="0"/>
          <a:ext cx="0" cy="0"/>
          <a:chOff x="0" y="0"/>
          <a:chExt cx="0" cy="0"/>
        </a:xfrm>
      </p:grpSpPr>
      <p:grpSp>
        <p:nvGrpSpPr>
          <p:cNvPr id="10817" name="Google Shape;10817;p72"/>
          <p:cNvGrpSpPr/>
          <p:nvPr/>
        </p:nvGrpSpPr>
        <p:grpSpPr>
          <a:xfrm>
            <a:off x="2126623" y="3607908"/>
            <a:ext cx="1102891" cy="760337"/>
            <a:chOff x="4967783" y="2151471"/>
            <a:chExt cx="3920692" cy="2702940"/>
          </a:xfrm>
        </p:grpSpPr>
        <p:grpSp>
          <p:nvGrpSpPr>
            <p:cNvPr id="10818" name="Google Shape;10818;p72"/>
            <p:cNvGrpSpPr/>
            <p:nvPr/>
          </p:nvGrpSpPr>
          <p:grpSpPr>
            <a:xfrm>
              <a:off x="5045709" y="2252109"/>
              <a:ext cx="3761071" cy="2501708"/>
              <a:chOff x="2691784" y="1805334"/>
              <a:chExt cx="3761071" cy="2501708"/>
            </a:xfrm>
          </p:grpSpPr>
          <p:sp>
            <p:nvSpPr>
              <p:cNvPr id="10819" name="Google Shape;10819;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72"/>
            <p:cNvGrpSpPr/>
            <p:nvPr/>
          </p:nvGrpSpPr>
          <p:grpSpPr>
            <a:xfrm>
              <a:off x="4967783" y="2151471"/>
              <a:ext cx="3920692" cy="2702940"/>
              <a:chOff x="2613858" y="1704696"/>
              <a:chExt cx="3920692" cy="2702940"/>
            </a:xfrm>
          </p:grpSpPr>
          <p:sp>
            <p:nvSpPr>
              <p:cNvPr id="10827" name="Google Shape;10827;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32" name="Google Shape;10832;p72"/>
          <p:cNvGrpSpPr/>
          <p:nvPr/>
        </p:nvGrpSpPr>
        <p:grpSpPr>
          <a:xfrm>
            <a:off x="3530532" y="1496185"/>
            <a:ext cx="1561911" cy="708580"/>
            <a:chOff x="3530532" y="1496185"/>
            <a:chExt cx="1561911" cy="708580"/>
          </a:xfrm>
        </p:grpSpPr>
        <p:grpSp>
          <p:nvGrpSpPr>
            <p:cNvPr id="10833" name="Google Shape;10833;p72"/>
            <p:cNvGrpSpPr/>
            <p:nvPr/>
          </p:nvGrpSpPr>
          <p:grpSpPr>
            <a:xfrm>
              <a:off x="3720318" y="1857562"/>
              <a:ext cx="1372125" cy="54"/>
              <a:chOff x="3720318" y="1857562"/>
              <a:chExt cx="1372125" cy="54"/>
            </a:xfrm>
          </p:grpSpPr>
          <p:cxnSp>
            <p:nvCxnSpPr>
              <p:cNvPr id="10834" name="Google Shape;10834;p72"/>
              <p:cNvCxnSpPr>
                <a:endCxn id="1083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836" name="Google Shape;10836;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837" name="Google Shape;10837;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838" name="Google Shape;10838;p72"/>
              <p:cNvCxnSpPr>
                <a:stCxn id="1083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0839" name="Google Shape;10839;p72"/>
            <p:cNvGrpSpPr/>
            <p:nvPr/>
          </p:nvGrpSpPr>
          <p:grpSpPr>
            <a:xfrm>
              <a:off x="3567462" y="1496185"/>
              <a:ext cx="286500" cy="272914"/>
              <a:chOff x="3567462" y="1496185"/>
              <a:chExt cx="286500" cy="272914"/>
            </a:xfrm>
          </p:grpSpPr>
          <p:cxnSp>
            <p:nvCxnSpPr>
              <p:cNvPr id="10840" name="Google Shape;10840;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841" name="Google Shape;10841;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2" name="Google Shape;10842;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4" name="Google Shape;10844;p72"/>
            <p:cNvGrpSpPr/>
            <p:nvPr/>
          </p:nvGrpSpPr>
          <p:grpSpPr>
            <a:xfrm>
              <a:off x="3929014" y="1960574"/>
              <a:ext cx="286500" cy="242342"/>
              <a:chOff x="3929014" y="1960574"/>
              <a:chExt cx="286500" cy="242342"/>
            </a:xfrm>
          </p:grpSpPr>
          <p:cxnSp>
            <p:nvCxnSpPr>
              <p:cNvPr id="10845" name="Google Shape;10845;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0846" name="Google Shape;10846;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72"/>
            <p:cNvGrpSpPr/>
            <p:nvPr/>
          </p:nvGrpSpPr>
          <p:grpSpPr>
            <a:xfrm>
              <a:off x="4290828" y="1496185"/>
              <a:ext cx="286500" cy="272914"/>
              <a:chOff x="4290828" y="1496185"/>
              <a:chExt cx="286500" cy="272914"/>
            </a:xfrm>
          </p:grpSpPr>
          <p:cxnSp>
            <p:nvCxnSpPr>
              <p:cNvPr id="10848" name="Google Shape;10848;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849" name="Google Shape;10849;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0" name="Google Shape;10850;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1" name="Google Shape;10851;p72"/>
            <p:cNvGrpSpPr/>
            <p:nvPr/>
          </p:nvGrpSpPr>
          <p:grpSpPr>
            <a:xfrm>
              <a:off x="4657726" y="1959674"/>
              <a:ext cx="286500" cy="245092"/>
              <a:chOff x="4657726" y="1959674"/>
              <a:chExt cx="286500" cy="245092"/>
            </a:xfrm>
          </p:grpSpPr>
          <p:cxnSp>
            <p:nvCxnSpPr>
              <p:cNvPr id="10852" name="Google Shape;10852;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0853" name="Google Shape;10853;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54" name="Google Shape;10854;p72"/>
          <p:cNvGrpSpPr/>
          <p:nvPr/>
        </p:nvGrpSpPr>
        <p:grpSpPr>
          <a:xfrm>
            <a:off x="3512551" y="2358282"/>
            <a:ext cx="1597032" cy="378649"/>
            <a:chOff x="3512551" y="2358282"/>
            <a:chExt cx="1597032" cy="378649"/>
          </a:xfrm>
        </p:grpSpPr>
        <p:grpSp>
          <p:nvGrpSpPr>
            <p:cNvPr id="10855" name="Google Shape;10855;p72"/>
            <p:cNvGrpSpPr/>
            <p:nvPr/>
          </p:nvGrpSpPr>
          <p:grpSpPr>
            <a:xfrm>
              <a:off x="3738198" y="2553002"/>
              <a:ext cx="1145834" cy="117"/>
              <a:chOff x="3738198" y="2553002"/>
              <a:chExt cx="1145834" cy="117"/>
            </a:xfrm>
          </p:grpSpPr>
          <p:cxnSp>
            <p:nvCxnSpPr>
              <p:cNvPr id="10856" name="Google Shape;10856;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857" name="Google Shape;10857;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858" name="Google Shape;10858;p72"/>
              <p:cNvCxnSpPr>
                <a:stCxn id="10859" idx="6"/>
                <a:endCxn id="1086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0861" name="Google Shape;10861;p72"/>
            <p:cNvGrpSpPr/>
            <p:nvPr/>
          </p:nvGrpSpPr>
          <p:grpSpPr>
            <a:xfrm>
              <a:off x="3969644" y="2440153"/>
              <a:ext cx="225900" cy="296779"/>
              <a:chOff x="3969644" y="2440153"/>
              <a:chExt cx="225900" cy="296779"/>
            </a:xfrm>
          </p:grpSpPr>
          <p:cxnSp>
            <p:nvCxnSpPr>
              <p:cNvPr id="10862" name="Google Shape;10862;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0860" name="Google Shape;10860;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4" name="Google Shape;10864;p72"/>
            <p:cNvGrpSpPr/>
            <p:nvPr/>
          </p:nvGrpSpPr>
          <p:grpSpPr>
            <a:xfrm>
              <a:off x="4426818" y="2358282"/>
              <a:ext cx="225600" cy="307471"/>
              <a:chOff x="4426818" y="2358282"/>
              <a:chExt cx="225600" cy="307471"/>
            </a:xfrm>
          </p:grpSpPr>
          <p:cxnSp>
            <p:nvCxnSpPr>
              <p:cNvPr id="10865" name="Google Shape;10865;p72"/>
              <p:cNvCxnSpPr>
                <a:stCxn id="1086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0867" name="Google Shape;10867;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72"/>
            <p:cNvGrpSpPr/>
            <p:nvPr/>
          </p:nvGrpSpPr>
          <p:grpSpPr>
            <a:xfrm>
              <a:off x="4883984" y="2440153"/>
              <a:ext cx="225600" cy="296479"/>
              <a:chOff x="4883984" y="2440153"/>
              <a:chExt cx="225600" cy="296479"/>
            </a:xfrm>
          </p:grpSpPr>
          <p:cxnSp>
            <p:nvCxnSpPr>
              <p:cNvPr id="10869" name="Google Shape;10869;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0870" name="Google Shape;10870;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72"/>
            <p:cNvGrpSpPr/>
            <p:nvPr/>
          </p:nvGrpSpPr>
          <p:grpSpPr>
            <a:xfrm>
              <a:off x="3512551" y="2358356"/>
              <a:ext cx="225647" cy="307629"/>
              <a:chOff x="2182679" y="2005014"/>
              <a:chExt cx="792300" cy="1080158"/>
            </a:xfrm>
          </p:grpSpPr>
          <p:cxnSp>
            <p:nvCxnSpPr>
              <p:cNvPr id="10873" name="Google Shape;10873;p72"/>
              <p:cNvCxnSpPr>
                <a:stCxn id="1087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0859" name="Google Shape;10859;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5" name="Google Shape;10875;p72"/>
          <p:cNvGrpSpPr/>
          <p:nvPr/>
        </p:nvGrpSpPr>
        <p:grpSpPr>
          <a:xfrm>
            <a:off x="6872633" y="1182079"/>
            <a:ext cx="1559809" cy="722610"/>
            <a:chOff x="634175" y="2986275"/>
            <a:chExt cx="3147949" cy="1458344"/>
          </a:xfrm>
        </p:grpSpPr>
        <p:cxnSp>
          <p:nvCxnSpPr>
            <p:cNvPr id="10876" name="Google Shape;10876;p72"/>
            <p:cNvCxnSpPr>
              <a:stCxn id="10877" idx="4"/>
              <a:endCxn id="1087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0879" name="Google Shape;10879;p72"/>
            <p:cNvCxnSpPr>
              <a:stCxn id="10878" idx="0"/>
              <a:endCxn id="1088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881" name="Google Shape;10881;p72"/>
            <p:cNvCxnSpPr>
              <a:stCxn id="10880" idx="4"/>
              <a:endCxn id="1088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883" name="Google Shape;10883;p72"/>
            <p:cNvCxnSpPr>
              <a:stCxn id="10882" idx="0"/>
              <a:endCxn id="1088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0884" name="Google Shape;10884;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880" name="Google Shape;10880;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877" name="Google Shape;10877;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882" name="Google Shape;10882;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878" name="Google Shape;10878;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885" name="Google Shape;10885;p72"/>
          <p:cNvGrpSpPr/>
          <p:nvPr/>
        </p:nvGrpSpPr>
        <p:grpSpPr>
          <a:xfrm>
            <a:off x="3526424" y="2891987"/>
            <a:ext cx="1570719" cy="294123"/>
            <a:chOff x="998425" y="1182125"/>
            <a:chExt cx="1065400" cy="199500"/>
          </a:xfrm>
        </p:grpSpPr>
        <p:sp>
          <p:nvSpPr>
            <p:cNvPr id="10886" name="Google Shape;10886;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72"/>
          <p:cNvGrpSpPr/>
          <p:nvPr/>
        </p:nvGrpSpPr>
        <p:grpSpPr>
          <a:xfrm>
            <a:off x="6869680" y="2009474"/>
            <a:ext cx="1565716" cy="366729"/>
            <a:chOff x="1247650" y="2075423"/>
            <a:chExt cx="6648477" cy="1557238"/>
          </a:xfrm>
        </p:grpSpPr>
        <p:sp>
          <p:nvSpPr>
            <p:cNvPr id="10892" name="Google Shape;10892;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72"/>
          <p:cNvGrpSpPr/>
          <p:nvPr/>
        </p:nvGrpSpPr>
        <p:grpSpPr>
          <a:xfrm>
            <a:off x="6853992" y="3158289"/>
            <a:ext cx="1597061" cy="663440"/>
            <a:chOff x="6796238" y="3158297"/>
            <a:chExt cx="1630319" cy="677257"/>
          </a:xfrm>
        </p:grpSpPr>
        <p:cxnSp>
          <p:nvCxnSpPr>
            <p:cNvPr id="10899" name="Google Shape;10899;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900" name="Google Shape;10900;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901" name="Google Shape;10901;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0902" name="Google Shape;10902;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0903" name="Google Shape;10903;p72"/>
            <p:cNvGrpSpPr/>
            <p:nvPr/>
          </p:nvGrpSpPr>
          <p:grpSpPr>
            <a:xfrm>
              <a:off x="6796238" y="3311904"/>
              <a:ext cx="1630319" cy="377697"/>
              <a:chOff x="6796238" y="3311904"/>
              <a:chExt cx="1630319" cy="377697"/>
            </a:xfrm>
          </p:grpSpPr>
          <p:sp>
            <p:nvSpPr>
              <p:cNvPr id="10904" name="Google Shape;10904;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07" name="Google Shape;10907;p72"/>
          <p:cNvGrpSpPr/>
          <p:nvPr/>
        </p:nvGrpSpPr>
        <p:grpSpPr>
          <a:xfrm>
            <a:off x="5375130" y="1179681"/>
            <a:ext cx="1368606" cy="1593805"/>
            <a:chOff x="1839112" y="2209163"/>
            <a:chExt cx="1918159" cy="2233784"/>
          </a:xfrm>
        </p:grpSpPr>
        <p:sp>
          <p:nvSpPr>
            <p:cNvPr id="10908" name="Google Shape;10908;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11" name="Google Shape;10911;p72"/>
            <p:cNvCxnSpPr>
              <a:stCxn id="10908" idx="6"/>
              <a:endCxn id="1090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912" name="Google Shape;10912;p72"/>
            <p:cNvCxnSpPr>
              <a:stCxn id="10909" idx="4"/>
              <a:endCxn id="1091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914" name="Google Shape;10914;p72"/>
            <p:cNvCxnSpPr>
              <a:stCxn id="10913" idx="6"/>
              <a:endCxn id="1091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915" name="Google Shape;10915;p72"/>
            <p:cNvCxnSpPr>
              <a:stCxn id="10910" idx="4"/>
              <a:endCxn id="1091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913" name="Google Shape;10913;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18" name="Google Shape;10918;p72"/>
            <p:cNvCxnSpPr>
              <a:endCxn id="1091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919" name="Google Shape;10919;p72"/>
          <p:cNvGrpSpPr/>
          <p:nvPr/>
        </p:nvGrpSpPr>
        <p:grpSpPr>
          <a:xfrm>
            <a:off x="3507503" y="1185917"/>
            <a:ext cx="1637968" cy="154942"/>
            <a:chOff x="238125" y="2506075"/>
            <a:chExt cx="7115411" cy="673075"/>
          </a:xfrm>
        </p:grpSpPr>
        <p:sp>
          <p:nvSpPr>
            <p:cNvPr id="10920" name="Google Shape;10920;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72"/>
          <p:cNvGrpSpPr/>
          <p:nvPr/>
        </p:nvGrpSpPr>
        <p:grpSpPr>
          <a:xfrm>
            <a:off x="746187" y="1507514"/>
            <a:ext cx="2476762" cy="91743"/>
            <a:chOff x="1464850" y="436376"/>
            <a:chExt cx="6001362" cy="222300"/>
          </a:xfrm>
        </p:grpSpPr>
        <p:sp>
          <p:nvSpPr>
            <p:cNvPr id="10926" name="Google Shape;10926;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31" name="Google Shape;10931;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932" name="Google Shape;10932;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933" name="Google Shape;10933;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934" name="Google Shape;10934;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935" name="Google Shape;10935;p72"/>
          <p:cNvGrpSpPr/>
          <p:nvPr/>
        </p:nvGrpSpPr>
        <p:grpSpPr>
          <a:xfrm>
            <a:off x="732455" y="2742980"/>
            <a:ext cx="1452710" cy="651923"/>
            <a:chOff x="803162" y="2667727"/>
            <a:chExt cx="1411906" cy="633611"/>
          </a:xfrm>
        </p:grpSpPr>
        <p:cxnSp>
          <p:nvCxnSpPr>
            <p:cNvPr id="10936" name="Google Shape;10936;p72"/>
            <p:cNvCxnSpPr>
              <a:stCxn id="10937" idx="2"/>
              <a:endCxn id="1093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939" name="Google Shape;10939;p72"/>
            <p:cNvCxnSpPr>
              <a:stCxn id="10940" idx="0"/>
              <a:endCxn id="1093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941" name="Google Shape;10941;p72"/>
            <p:cNvCxnSpPr>
              <a:stCxn id="10940" idx="2"/>
              <a:endCxn id="1094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943" name="Google Shape;10943;p72"/>
            <p:cNvCxnSpPr>
              <a:stCxn id="10944" idx="0"/>
              <a:endCxn id="1094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945" name="Google Shape;10945;p72"/>
            <p:cNvCxnSpPr>
              <a:stCxn id="10938" idx="2"/>
              <a:endCxn id="1094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947" name="Google Shape;10947;p72"/>
            <p:cNvCxnSpPr>
              <a:stCxn id="10948" idx="0"/>
              <a:endCxn id="1093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944" name="Google Shape;10944;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942" name="Google Shape;10942;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948" name="Google Shape;10948;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946" name="Google Shape;10946;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938" name="Google Shape;10938;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940" name="Google Shape;10940;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937" name="Google Shape;10937;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949" name="Google Shape;10949;p72"/>
          <p:cNvGrpSpPr/>
          <p:nvPr/>
        </p:nvGrpSpPr>
        <p:grpSpPr>
          <a:xfrm>
            <a:off x="732456" y="1178518"/>
            <a:ext cx="2518541" cy="209309"/>
            <a:chOff x="803163" y="1111966"/>
            <a:chExt cx="2447800" cy="203430"/>
          </a:xfrm>
        </p:grpSpPr>
        <p:grpSp>
          <p:nvGrpSpPr>
            <p:cNvPr id="10950" name="Google Shape;10950;p72"/>
            <p:cNvGrpSpPr/>
            <p:nvPr/>
          </p:nvGrpSpPr>
          <p:grpSpPr>
            <a:xfrm>
              <a:off x="1958180" y="1111966"/>
              <a:ext cx="588019" cy="121396"/>
              <a:chOff x="4808316" y="2800065"/>
              <a:chExt cx="1999386" cy="412910"/>
            </a:xfrm>
          </p:grpSpPr>
          <p:sp>
            <p:nvSpPr>
              <p:cNvPr id="10951" name="Google Shape;10951;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2" name="Google Shape;10952;p72"/>
              <p:cNvGrpSpPr/>
              <p:nvPr/>
            </p:nvGrpSpPr>
            <p:grpSpPr>
              <a:xfrm>
                <a:off x="4808316" y="2800065"/>
                <a:ext cx="92400" cy="411825"/>
                <a:chOff x="845575" y="2563700"/>
                <a:chExt cx="92400" cy="411825"/>
              </a:xfrm>
            </p:grpSpPr>
            <p:cxnSp>
              <p:nvCxnSpPr>
                <p:cNvPr id="10953" name="Google Shape;1095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954" name="Google Shape;1095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955" name="Google Shape;10955;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956" name="Google Shape;10956;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7" name="Google Shape;10957;p72"/>
            <p:cNvGrpSpPr/>
            <p:nvPr/>
          </p:nvGrpSpPr>
          <p:grpSpPr>
            <a:xfrm>
              <a:off x="803163" y="1111974"/>
              <a:ext cx="591158" cy="121545"/>
              <a:chOff x="803163" y="1111974"/>
              <a:chExt cx="591158" cy="121545"/>
            </a:xfrm>
          </p:grpSpPr>
          <p:grpSp>
            <p:nvGrpSpPr>
              <p:cNvPr id="10958" name="Google Shape;10958;p72"/>
              <p:cNvGrpSpPr/>
              <p:nvPr/>
            </p:nvGrpSpPr>
            <p:grpSpPr>
              <a:xfrm>
                <a:off x="803163" y="1111974"/>
                <a:ext cx="27175" cy="121077"/>
                <a:chOff x="845575" y="2563700"/>
                <a:chExt cx="92400" cy="411825"/>
              </a:xfrm>
            </p:grpSpPr>
            <p:cxnSp>
              <p:nvCxnSpPr>
                <p:cNvPr id="10959" name="Google Shape;10959;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960" name="Google Shape;10960;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1" name="Google Shape;10961;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2"/>
            <p:cNvGrpSpPr/>
            <p:nvPr/>
          </p:nvGrpSpPr>
          <p:grpSpPr>
            <a:xfrm>
              <a:off x="1381910" y="1194219"/>
              <a:ext cx="588341" cy="121177"/>
              <a:chOff x="1381910" y="1194219"/>
              <a:chExt cx="588341" cy="121177"/>
            </a:xfrm>
          </p:grpSpPr>
          <p:grpSp>
            <p:nvGrpSpPr>
              <p:cNvPr id="10963" name="Google Shape;10963;p72"/>
              <p:cNvGrpSpPr/>
              <p:nvPr/>
            </p:nvGrpSpPr>
            <p:grpSpPr>
              <a:xfrm rot="10800000">
                <a:off x="1381910" y="1194319"/>
                <a:ext cx="27175" cy="121077"/>
                <a:chOff x="2070100" y="2563700"/>
                <a:chExt cx="92400" cy="411825"/>
              </a:xfrm>
            </p:grpSpPr>
            <p:cxnSp>
              <p:nvCxnSpPr>
                <p:cNvPr id="10964" name="Google Shape;10964;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965" name="Google Shape;10965;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6" name="Google Shape;10966;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2"/>
            <p:cNvGrpSpPr/>
            <p:nvPr/>
          </p:nvGrpSpPr>
          <p:grpSpPr>
            <a:xfrm>
              <a:off x="2532079" y="1194219"/>
              <a:ext cx="704927" cy="121177"/>
              <a:chOff x="2532079" y="1194219"/>
              <a:chExt cx="704927" cy="121177"/>
            </a:xfrm>
          </p:grpSpPr>
          <p:grpSp>
            <p:nvGrpSpPr>
              <p:cNvPr id="10968" name="Google Shape;10968;p72"/>
              <p:cNvGrpSpPr/>
              <p:nvPr/>
            </p:nvGrpSpPr>
            <p:grpSpPr>
              <a:xfrm rot="10800000">
                <a:off x="2532079" y="1194319"/>
                <a:ext cx="27175" cy="121077"/>
                <a:chOff x="2070100" y="2563700"/>
                <a:chExt cx="92400" cy="411825"/>
              </a:xfrm>
            </p:grpSpPr>
            <p:cxnSp>
              <p:nvCxnSpPr>
                <p:cNvPr id="10969" name="Google Shape;10969;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970" name="Google Shape;10970;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2" name="Google Shape;10972;p72"/>
          <p:cNvGrpSpPr/>
          <p:nvPr/>
        </p:nvGrpSpPr>
        <p:grpSpPr>
          <a:xfrm>
            <a:off x="3525467" y="3875150"/>
            <a:ext cx="1567778" cy="491677"/>
            <a:chOff x="5194708" y="3484366"/>
            <a:chExt cx="3148148" cy="987304"/>
          </a:xfrm>
        </p:grpSpPr>
        <p:grpSp>
          <p:nvGrpSpPr>
            <p:cNvPr id="10973" name="Google Shape;10973;p72"/>
            <p:cNvGrpSpPr/>
            <p:nvPr/>
          </p:nvGrpSpPr>
          <p:grpSpPr>
            <a:xfrm>
              <a:off x="7531521" y="3484366"/>
              <a:ext cx="811335" cy="987304"/>
              <a:chOff x="3379425" y="1617275"/>
              <a:chExt cx="1090650" cy="1327200"/>
            </a:xfrm>
          </p:grpSpPr>
          <p:sp>
            <p:nvSpPr>
              <p:cNvPr id="10974" name="Google Shape;10974;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72"/>
            <p:cNvGrpSpPr/>
            <p:nvPr/>
          </p:nvGrpSpPr>
          <p:grpSpPr>
            <a:xfrm>
              <a:off x="6752546" y="3484366"/>
              <a:ext cx="811428" cy="987304"/>
              <a:chOff x="2332275" y="1617275"/>
              <a:chExt cx="1090775" cy="1327200"/>
            </a:xfrm>
          </p:grpSpPr>
          <p:sp>
            <p:nvSpPr>
              <p:cNvPr id="10978" name="Google Shape;10978;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72"/>
            <p:cNvGrpSpPr/>
            <p:nvPr/>
          </p:nvGrpSpPr>
          <p:grpSpPr>
            <a:xfrm>
              <a:off x="5973664" y="3484366"/>
              <a:ext cx="811335" cy="987304"/>
              <a:chOff x="1285250" y="1617275"/>
              <a:chExt cx="1090650" cy="1327200"/>
            </a:xfrm>
          </p:grpSpPr>
          <p:sp>
            <p:nvSpPr>
              <p:cNvPr id="10982" name="Google Shape;10982;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72"/>
            <p:cNvGrpSpPr/>
            <p:nvPr/>
          </p:nvGrpSpPr>
          <p:grpSpPr>
            <a:xfrm>
              <a:off x="5194708" y="3484366"/>
              <a:ext cx="811409" cy="987304"/>
              <a:chOff x="238125" y="1617275"/>
              <a:chExt cx="1090750" cy="1327200"/>
            </a:xfrm>
          </p:grpSpPr>
          <p:sp>
            <p:nvSpPr>
              <p:cNvPr id="10986" name="Google Shape;10986;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89" name="Google Shape;10989;p72"/>
          <p:cNvGrpSpPr/>
          <p:nvPr/>
        </p:nvGrpSpPr>
        <p:grpSpPr>
          <a:xfrm>
            <a:off x="3486076" y="3355561"/>
            <a:ext cx="1616964" cy="346256"/>
            <a:chOff x="1808063" y="4294338"/>
            <a:chExt cx="3370782" cy="721817"/>
          </a:xfrm>
        </p:grpSpPr>
        <p:sp>
          <p:nvSpPr>
            <p:cNvPr id="10990" name="Google Shape;10990;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2"/>
          <p:cNvGrpSpPr/>
          <p:nvPr/>
        </p:nvGrpSpPr>
        <p:grpSpPr>
          <a:xfrm>
            <a:off x="764288" y="3641590"/>
            <a:ext cx="1295882" cy="646587"/>
            <a:chOff x="834100" y="3642869"/>
            <a:chExt cx="1259483" cy="628426"/>
          </a:xfrm>
        </p:grpSpPr>
        <p:sp>
          <p:nvSpPr>
            <p:cNvPr id="11001" name="Google Shape;11001;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6" name="Google Shape;11026;p72"/>
            <p:cNvGrpSpPr/>
            <p:nvPr/>
          </p:nvGrpSpPr>
          <p:grpSpPr>
            <a:xfrm>
              <a:off x="1360364" y="3847835"/>
              <a:ext cx="208119" cy="224359"/>
              <a:chOff x="1360769" y="3847100"/>
              <a:chExt cx="208119" cy="224359"/>
            </a:xfrm>
          </p:grpSpPr>
          <p:sp>
            <p:nvSpPr>
              <p:cNvPr id="11027" name="Google Shape;11027;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7" name="Google Shape;11047;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2"/>
          <p:cNvGrpSpPr/>
          <p:nvPr/>
        </p:nvGrpSpPr>
        <p:grpSpPr>
          <a:xfrm rot="5400000">
            <a:off x="5977401" y="3438087"/>
            <a:ext cx="164064" cy="1414916"/>
            <a:chOff x="4428249" y="1369375"/>
            <a:chExt cx="36905" cy="429569"/>
          </a:xfrm>
        </p:grpSpPr>
        <p:sp>
          <p:nvSpPr>
            <p:cNvPr id="11062" name="Google Shape;11062;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2"/>
          <p:cNvGrpSpPr/>
          <p:nvPr/>
        </p:nvGrpSpPr>
        <p:grpSpPr>
          <a:xfrm rot="10800000" flipH="1">
            <a:off x="5349830" y="3026630"/>
            <a:ext cx="1419207" cy="24808"/>
            <a:chOff x="219558" y="4738465"/>
            <a:chExt cx="5852400" cy="102300"/>
          </a:xfrm>
        </p:grpSpPr>
        <p:cxnSp>
          <p:nvCxnSpPr>
            <p:cNvPr id="11095" name="Google Shape;11095;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1096" name="Google Shape;11096;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2"/>
          <p:cNvGrpSpPr/>
          <p:nvPr/>
        </p:nvGrpSpPr>
        <p:grpSpPr>
          <a:xfrm>
            <a:off x="5361148" y="3399694"/>
            <a:ext cx="1396570" cy="385016"/>
            <a:chOff x="5286284" y="2966544"/>
            <a:chExt cx="1396570" cy="385016"/>
          </a:xfrm>
        </p:grpSpPr>
        <p:cxnSp>
          <p:nvCxnSpPr>
            <p:cNvPr id="11102" name="Google Shape;11102;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1103" name="Google Shape;11103;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1104" name="Google Shape;11104;p72"/>
            <p:cNvGrpSpPr/>
            <p:nvPr/>
          </p:nvGrpSpPr>
          <p:grpSpPr>
            <a:xfrm>
              <a:off x="5287688" y="3173364"/>
              <a:ext cx="1395166" cy="74100"/>
              <a:chOff x="5287688" y="3173364"/>
              <a:chExt cx="1395166" cy="74100"/>
            </a:xfrm>
          </p:grpSpPr>
          <p:cxnSp>
            <p:nvCxnSpPr>
              <p:cNvPr id="11105" name="Google Shape;11105;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1106" name="Google Shape;11106;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1107" name="Google Shape;11107;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108" name="Google Shape;11108;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109" name="Google Shape;11109;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110" name="Google Shape;11110;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111" name="Google Shape;11111;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112" name="Google Shape;11112;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1113" name="Google Shape;11113;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1114" name="Google Shape;11114;p72"/>
          <p:cNvGrpSpPr/>
          <p:nvPr/>
        </p:nvGrpSpPr>
        <p:grpSpPr>
          <a:xfrm>
            <a:off x="2047214" y="1818470"/>
            <a:ext cx="1182276" cy="662027"/>
            <a:chOff x="2029517" y="1732295"/>
            <a:chExt cx="1149068" cy="643432"/>
          </a:xfrm>
        </p:grpSpPr>
        <p:grpSp>
          <p:nvGrpSpPr>
            <p:cNvPr id="11115" name="Google Shape;11115;p72"/>
            <p:cNvGrpSpPr/>
            <p:nvPr/>
          </p:nvGrpSpPr>
          <p:grpSpPr>
            <a:xfrm>
              <a:off x="2708660" y="1746937"/>
              <a:ext cx="455427" cy="244429"/>
              <a:chOff x="2700693" y="1746937"/>
              <a:chExt cx="455427" cy="244429"/>
            </a:xfrm>
          </p:grpSpPr>
          <p:grpSp>
            <p:nvGrpSpPr>
              <p:cNvPr id="11116" name="Google Shape;11116;p72"/>
              <p:cNvGrpSpPr/>
              <p:nvPr/>
            </p:nvGrpSpPr>
            <p:grpSpPr>
              <a:xfrm>
                <a:off x="2905682" y="1782817"/>
                <a:ext cx="250438" cy="208549"/>
                <a:chOff x="2905682" y="1782817"/>
                <a:chExt cx="250438" cy="208549"/>
              </a:xfrm>
            </p:grpSpPr>
            <p:cxnSp>
              <p:nvCxnSpPr>
                <p:cNvPr id="11117" name="Google Shape;11117;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118" name="Google Shape;11118;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72"/>
              <p:cNvGrpSpPr/>
              <p:nvPr/>
            </p:nvGrpSpPr>
            <p:grpSpPr>
              <a:xfrm>
                <a:off x="2700693" y="1746937"/>
                <a:ext cx="449967" cy="72374"/>
                <a:chOff x="2700693" y="1746937"/>
                <a:chExt cx="449967" cy="72374"/>
              </a:xfrm>
            </p:grpSpPr>
            <p:cxnSp>
              <p:nvCxnSpPr>
                <p:cNvPr id="11120" name="Google Shape;11120;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121" name="Google Shape;11121;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2" name="Google Shape;11122;p72"/>
            <p:cNvGrpSpPr/>
            <p:nvPr/>
          </p:nvGrpSpPr>
          <p:grpSpPr>
            <a:xfrm>
              <a:off x="2029517" y="1732295"/>
              <a:ext cx="1149068" cy="643432"/>
              <a:chOff x="2029517" y="1732295"/>
              <a:chExt cx="1149068" cy="643432"/>
            </a:xfrm>
          </p:grpSpPr>
          <p:grpSp>
            <p:nvGrpSpPr>
              <p:cNvPr id="11123" name="Google Shape;11123;p72"/>
              <p:cNvGrpSpPr/>
              <p:nvPr/>
            </p:nvGrpSpPr>
            <p:grpSpPr>
              <a:xfrm>
                <a:off x="2703618" y="2103152"/>
                <a:ext cx="474966" cy="260017"/>
                <a:chOff x="2703618" y="2103152"/>
                <a:chExt cx="474966" cy="260017"/>
              </a:xfrm>
            </p:grpSpPr>
            <p:grpSp>
              <p:nvGrpSpPr>
                <p:cNvPr id="11124" name="Google Shape;11124;p72"/>
                <p:cNvGrpSpPr/>
                <p:nvPr/>
              </p:nvGrpSpPr>
              <p:grpSpPr>
                <a:xfrm>
                  <a:off x="2703618" y="2290640"/>
                  <a:ext cx="450291" cy="72529"/>
                  <a:chOff x="2703618" y="2290640"/>
                  <a:chExt cx="450291" cy="72529"/>
                </a:xfrm>
              </p:grpSpPr>
              <p:cxnSp>
                <p:nvCxnSpPr>
                  <p:cNvPr id="11125" name="Google Shape;11125;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126" name="Google Shape;11126;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2"/>
                <p:cNvGrpSpPr/>
                <p:nvPr/>
              </p:nvGrpSpPr>
              <p:grpSpPr>
                <a:xfrm>
                  <a:off x="2908607" y="2103152"/>
                  <a:ext cx="269977" cy="223538"/>
                  <a:chOff x="2908607" y="2103152"/>
                  <a:chExt cx="269977" cy="223538"/>
                </a:xfrm>
              </p:grpSpPr>
              <p:cxnSp>
                <p:nvCxnSpPr>
                  <p:cNvPr id="11128" name="Google Shape;11128;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129" name="Google Shape;11129;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30" name="Google Shape;11130;p72"/>
              <p:cNvGrpSpPr/>
              <p:nvPr/>
            </p:nvGrpSpPr>
            <p:grpSpPr>
              <a:xfrm>
                <a:off x="2029517" y="1732295"/>
                <a:ext cx="685827" cy="643432"/>
                <a:chOff x="2029517" y="1732295"/>
                <a:chExt cx="685827" cy="643432"/>
              </a:xfrm>
            </p:grpSpPr>
            <p:sp>
              <p:nvSpPr>
                <p:cNvPr id="11131" name="Google Shape;11131;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2" name="Google Shape;11132;p72"/>
                <p:cNvGrpSpPr/>
                <p:nvPr/>
              </p:nvGrpSpPr>
              <p:grpSpPr>
                <a:xfrm>
                  <a:off x="2158948" y="1732295"/>
                  <a:ext cx="556396" cy="333108"/>
                  <a:chOff x="2158948" y="1732295"/>
                  <a:chExt cx="556396" cy="333108"/>
                </a:xfrm>
              </p:grpSpPr>
              <p:cxnSp>
                <p:nvCxnSpPr>
                  <p:cNvPr id="11133" name="Google Shape;11133;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134" name="Google Shape;11134;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72"/>
                <p:cNvGrpSpPr/>
                <p:nvPr/>
              </p:nvGrpSpPr>
              <p:grpSpPr>
                <a:xfrm>
                  <a:off x="2159908" y="2065057"/>
                  <a:ext cx="550884" cy="310670"/>
                  <a:chOff x="2159908" y="2065057"/>
                  <a:chExt cx="550884" cy="310670"/>
                </a:xfrm>
              </p:grpSpPr>
              <p:cxnSp>
                <p:nvCxnSpPr>
                  <p:cNvPr id="11136" name="Google Shape;11136;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137" name="Google Shape;11137;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138" name="Google Shape;11138;p72"/>
          <p:cNvGrpSpPr/>
          <p:nvPr/>
        </p:nvGrpSpPr>
        <p:grpSpPr>
          <a:xfrm>
            <a:off x="732462" y="1766083"/>
            <a:ext cx="962651" cy="810058"/>
            <a:chOff x="844912" y="1681380"/>
            <a:chExt cx="935611" cy="787305"/>
          </a:xfrm>
        </p:grpSpPr>
        <p:grpSp>
          <p:nvGrpSpPr>
            <p:cNvPr id="11139" name="Google Shape;11139;p72"/>
            <p:cNvGrpSpPr/>
            <p:nvPr/>
          </p:nvGrpSpPr>
          <p:grpSpPr>
            <a:xfrm>
              <a:off x="844912" y="1819635"/>
              <a:ext cx="329836" cy="510016"/>
              <a:chOff x="844912" y="1819635"/>
              <a:chExt cx="329836" cy="510016"/>
            </a:xfrm>
          </p:grpSpPr>
          <p:sp>
            <p:nvSpPr>
              <p:cNvPr id="11140" name="Google Shape;11140;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2"/>
            <p:cNvGrpSpPr/>
            <p:nvPr/>
          </p:nvGrpSpPr>
          <p:grpSpPr>
            <a:xfrm>
              <a:off x="1284601" y="2158168"/>
              <a:ext cx="495923" cy="310517"/>
              <a:chOff x="1284601" y="2158168"/>
              <a:chExt cx="495923" cy="310517"/>
            </a:xfrm>
          </p:grpSpPr>
          <p:sp>
            <p:nvSpPr>
              <p:cNvPr id="11147" name="Google Shape;11147;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8" name="Google Shape;11148;p72"/>
              <p:cNvGrpSpPr/>
              <p:nvPr/>
            </p:nvGrpSpPr>
            <p:grpSpPr>
              <a:xfrm>
                <a:off x="1507666" y="2158168"/>
                <a:ext cx="272858" cy="310517"/>
                <a:chOff x="1507666" y="2158168"/>
                <a:chExt cx="272858" cy="310517"/>
              </a:xfrm>
            </p:grpSpPr>
            <p:grpSp>
              <p:nvGrpSpPr>
                <p:cNvPr id="11149" name="Google Shape;11149;p72"/>
                <p:cNvGrpSpPr/>
                <p:nvPr/>
              </p:nvGrpSpPr>
              <p:grpSpPr>
                <a:xfrm>
                  <a:off x="1507666" y="2176104"/>
                  <a:ext cx="166395" cy="273149"/>
                  <a:chOff x="1507666" y="2176104"/>
                  <a:chExt cx="166395" cy="273149"/>
                </a:xfrm>
              </p:grpSpPr>
              <p:sp>
                <p:nvSpPr>
                  <p:cNvPr id="11150" name="Google Shape;11150;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9" name="Google Shape;11159;p72"/>
            <p:cNvGrpSpPr/>
            <p:nvPr/>
          </p:nvGrpSpPr>
          <p:grpSpPr>
            <a:xfrm>
              <a:off x="1284601" y="1681380"/>
              <a:ext cx="495923" cy="310517"/>
              <a:chOff x="1284601" y="1681380"/>
              <a:chExt cx="495923" cy="310517"/>
            </a:xfrm>
          </p:grpSpPr>
          <p:sp>
            <p:nvSpPr>
              <p:cNvPr id="11160" name="Google Shape;11160;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1" name="Google Shape;11161;p72"/>
              <p:cNvGrpSpPr/>
              <p:nvPr/>
            </p:nvGrpSpPr>
            <p:grpSpPr>
              <a:xfrm>
                <a:off x="1507666" y="1681380"/>
                <a:ext cx="272858" cy="310517"/>
                <a:chOff x="1507666" y="1681380"/>
                <a:chExt cx="272858" cy="310517"/>
              </a:xfrm>
            </p:grpSpPr>
            <p:grpSp>
              <p:nvGrpSpPr>
                <p:cNvPr id="11162" name="Google Shape;11162;p72"/>
                <p:cNvGrpSpPr/>
                <p:nvPr/>
              </p:nvGrpSpPr>
              <p:grpSpPr>
                <a:xfrm>
                  <a:off x="1507666" y="1700120"/>
                  <a:ext cx="166395" cy="272984"/>
                  <a:chOff x="1507666" y="1700120"/>
                  <a:chExt cx="166395" cy="272984"/>
                </a:xfrm>
              </p:grpSpPr>
              <p:sp>
                <p:nvSpPr>
                  <p:cNvPr id="11163" name="Google Shape;11163;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0" name="Google Shape;11170;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172" name="Google Shape;11172;p72"/>
          <p:cNvGrpSpPr/>
          <p:nvPr/>
        </p:nvGrpSpPr>
        <p:grpSpPr>
          <a:xfrm>
            <a:off x="6841403" y="2533512"/>
            <a:ext cx="1622269" cy="552443"/>
            <a:chOff x="6894650" y="2574740"/>
            <a:chExt cx="1445100" cy="492111"/>
          </a:xfrm>
        </p:grpSpPr>
        <p:sp>
          <p:nvSpPr>
            <p:cNvPr id="11173" name="Google Shape;11173;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78" name="Google Shape;11178;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1179" name="Google Shape;11179;p72"/>
          <p:cNvGrpSpPr/>
          <p:nvPr/>
        </p:nvGrpSpPr>
        <p:grpSpPr>
          <a:xfrm>
            <a:off x="6860946" y="3907768"/>
            <a:ext cx="1583206" cy="475705"/>
            <a:chOff x="6953919" y="3907920"/>
            <a:chExt cx="1377300" cy="475705"/>
          </a:xfrm>
        </p:grpSpPr>
        <p:cxnSp>
          <p:nvCxnSpPr>
            <p:cNvPr id="11180" name="Google Shape;11180;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181" name="Google Shape;11181;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1182" name="Google Shape;11182;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183" name="Google Shape;11183;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1184" name="Google Shape;11184;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1185" name="Google Shape;11185;p72"/>
          <p:cNvGrpSpPr/>
          <p:nvPr/>
        </p:nvGrpSpPr>
        <p:grpSpPr>
          <a:xfrm>
            <a:off x="2364534" y="2668913"/>
            <a:ext cx="836286" cy="824529"/>
            <a:chOff x="2389399" y="2595741"/>
            <a:chExt cx="812796" cy="801369"/>
          </a:xfrm>
        </p:grpSpPr>
        <p:grpSp>
          <p:nvGrpSpPr>
            <p:cNvPr id="11186" name="Google Shape;11186;p72"/>
            <p:cNvGrpSpPr/>
            <p:nvPr/>
          </p:nvGrpSpPr>
          <p:grpSpPr>
            <a:xfrm>
              <a:off x="2492145" y="2881565"/>
              <a:ext cx="607300" cy="229751"/>
              <a:chOff x="2492145" y="2881565"/>
              <a:chExt cx="607300" cy="229751"/>
            </a:xfrm>
          </p:grpSpPr>
          <p:sp>
            <p:nvSpPr>
              <p:cNvPr id="11187" name="Google Shape;11187;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2"/>
            <p:cNvGrpSpPr/>
            <p:nvPr/>
          </p:nvGrpSpPr>
          <p:grpSpPr>
            <a:xfrm>
              <a:off x="2389399" y="2595741"/>
              <a:ext cx="812796" cy="296825"/>
              <a:chOff x="2389399" y="2595741"/>
              <a:chExt cx="812796" cy="296825"/>
            </a:xfrm>
          </p:grpSpPr>
          <p:grpSp>
            <p:nvGrpSpPr>
              <p:cNvPr id="11191" name="Google Shape;11191;p72"/>
              <p:cNvGrpSpPr/>
              <p:nvPr/>
            </p:nvGrpSpPr>
            <p:grpSpPr>
              <a:xfrm>
                <a:off x="2389399" y="2595741"/>
                <a:ext cx="363638" cy="296825"/>
                <a:chOff x="2389399" y="2595741"/>
                <a:chExt cx="363638" cy="296825"/>
              </a:xfrm>
            </p:grpSpPr>
            <p:grpSp>
              <p:nvGrpSpPr>
                <p:cNvPr id="11192" name="Google Shape;11192;p72"/>
                <p:cNvGrpSpPr/>
                <p:nvPr/>
              </p:nvGrpSpPr>
              <p:grpSpPr>
                <a:xfrm>
                  <a:off x="2493852" y="2794333"/>
                  <a:ext cx="259185" cy="98232"/>
                  <a:chOff x="2493852" y="2794333"/>
                  <a:chExt cx="259185" cy="98232"/>
                </a:xfrm>
              </p:grpSpPr>
              <p:sp>
                <p:nvSpPr>
                  <p:cNvPr id="11193" name="Google Shape;11193;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2"/>
                <p:cNvGrpSpPr/>
                <p:nvPr/>
              </p:nvGrpSpPr>
              <p:grpSpPr>
                <a:xfrm>
                  <a:off x="2389399" y="2595741"/>
                  <a:ext cx="224343" cy="182054"/>
                  <a:chOff x="2389399" y="2595741"/>
                  <a:chExt cx="224343" cy="182054"/>
                </a:xfrm>
              </p:grpSpPr>
              <p:sp>
                <p:nvSpPr>
                  <p:cNvPr id="11197" name="Google Shape;11197;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99" name="Google Shape;11199;p72"/>
              <p:cNvGrpSpPr/>
              <p:nvPr/>
            </p:nvGrpSpPr>
            <p:grpSpPr>
              <a:xfrm>
                <a:off x="2683630" y="2595741"/>
                <a:ext cx="224334" cy="296825"/>
                <a:chOff x="2683630" y="2595741"/>
                <a:chExt cx="224334" cy="296825"/>
              </a:xfrm>
            </p:grpSpPr>
            <p:grpSp>
              <p:nvGrpSpPr>
                <p:cNvPr id="11200" name="Google Shape;11200;p72"/>
                <p:cNvGrpSpPr/>
                <p:nvPr/>
              </p:nvGrpSpPr>
              <p:grpSpPr>
                <a:xfrm>
                  <a:off x="2788083" y="2794333"/>
                  <a:ext cx="15356" cy="98232"/>
                  <a:chOff x="2788083" y="2794333"/>
                  <a:chExt cx="15356" cy="98232"/>
                </a:xfrm>
              </p:grpSpPr>
              <p:sp>
                <p:nvSpPr>
                  <p:cNvPr id="11201" name="Google Shape;11201;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2"/>
                <p:cNvGrpSpPr/>
                <p:nvPr/>
              </p:nvGrpSpPr>
              <p:grpSpPr>
                <a:xfrm>
                  <a:off x="2683630" y="2595741"/>
                  <a:ext cx="224334" cy="182054"/>
                  <a:chOff x="2683630" y="2595741"/>
                  <a:chExt cx="224334" cy="182054"/>
                </a:xfrm>
              </p:grpSpPr>
              <p:sp>
                <p:nvSpPr>
                  <p:cNvPr id="11205" name="Google Shape;11205;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07" name="Google Shape;11207;p72"/>
              <p:cNvGrpSpPr/>
              <p:nvPr/>
            </p:nvGrpSpPr>
            <p:grpSpPr>
              <a:xfrm>
                <a:off x="2838475" y="2595741"/>
                <a:ext cx="363719" cy="296825"/>
                <a:chOff x="2838475" y="2595741"/>
                <a:chExt cx="363719" cy="296825"/>
              </a:xfrm>
            </p:grpSpPr>
            <p:grpSp>
              <p:nvGrpSpPr>
                <p:cNvPr id="11208" name="Google Shape;11208;p72"/>
                <p:cNvGrpSpPr/>
                <p:nvPr/>
              </p:nvGrpSpPr>
              <p:grpSpPr>
                <a:xfrm>
                  <a:off x="2838475" y="2794333"/>
                  <a:ext cx="259185" cy="98232"/>
                  <a:chOff x="2838475" y="2794333"/>
                  <a:chExt cx="259185" cy="98232"/>
                </a:xfrm>
              </p:grpSpPr>
              <p:sp>
                <p:nvSpPr>
                  <p:cNvPr id="11209" name="Google Shape;11209;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72"/>
                <p:cNvGrpSpPr/>
                <p:nvPr/>
              </p:nvGrpSpPr>
              <p:grpSpPr>
                <a:xfrm>
                  <a:off x="2977852" y="2595741"/>
                  <a:ext cx="224343" cy="182054"/>
                  <a:chOff x="2977852" y="2595741"/>
                  <a:chExt cx="224343" cy="182054"/>
                </a:xfrm>
              </p:grpSpPr>
              <p:sp>
                <p:nvSpPr>
                  <p:cNvPr id="11213" name="Google Shape;11213;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215" name="Google Shape;11215;p72"/>
            <p:cNvGrpSpPr/>
            <p:nvPr/>
          </p:nvGrpSpPr>
          <p:grpSpPr>
            <a:xfrm>
              <a:off x="2389399" y="3100241"/>
              <a:ext cx="812796" cy="296869"/>
              <a:chOff x="2389399" y="3100241"/>
              <a:chExt cx="812796" cy="296869"/>
            </a:xfrm>
          </p:grpSpPr>
          <p:grpSp>
            <p:nvGrpSpPr>
              <p:cNvPr id="11216" name="Google Shape;11216;p72"/>
              <p:cNvGrpSpPr/>
              <p:nvPr/>
            </p:nvGrpSpPr>
            <p:grpSpPr>
              <a:xfrm>
                <a:off x="2683630" y="3100241"/>
                <a:ext cx="224334" cy="296869"/>
                <a:chOff x="2683630" y="3100241"/>
                <a:chExt cx="224334" cy="296869"/>
              </a:xfrm>
            </p:grpSpPr>
            <p:grpSp>
              <p:nvGrpSpPr>
                <p:cNvPr id="11217" name="Google Shape;11217;p72"/>
                <p:cNvGrpSpPr/>
                <p:nvPr/>
              </p:nvGrpSpPr>
              <p:grpSpPr>
                <a:xfrm>
                  <a:off x="2788083" y="3100241"/>
                  <a:ext cx="15356" cy="98237"/>
                  <a:chOff x="2788083" y="3100241"/>
                  <a:chExt cx="15356" cy="98237"/>
                </a:xfrm>
              </p:grpSpPr>
              <p:sp>
                <p:nvSpPr>
                  <p:cNvPr id="11218" name="Google Shape;11218;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72"/>
                <p:cNvGrpSpPr/>
                <p:nvPr/>
              </p:nvGrpSpPr>
              <p:grpSpPr>
                <a:xfrm>
                  <a:off x="2683630" y="3215065"/>
                  <a:ext cx="224334" cy="182045"/>
                  <a:chOff x="2683630" y="3215065"/>
                  <a:chExt cx="224334" cy="182045"/>
                </a:xfrm>
              </p:grpSpPr>
              <p:sp>
                <p:nvSpPr>
                  <p:cNvPr id="11222" name="Google Shape;11222;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24" name="Google Shape;11224;p72"/>
              <p:cNvGrpSpPr/>
              <p:nvPr/>
            </p:nvGrpSpPr>
            <p:grpSpPr>
              <a:xfrm>
                <a:off x="2389399" y="3100241"/>
                <a:ext cx="363638" cy="296869"/>
                <a:chOff x="2389399" y="3100241"/>
                <a:chExt cx="363638" cy="296869"/>
              </a:xfrm>
            </p:grpSpPr>
            <p:grpSp>
              <p:nvGrpSpPr>
                <p:cNvPr id="11225" name="Google Shape;11225;p72"/>
                <p:cNvGrpSpPr/>
                <p:nvPr/>
              </p:nvGrpSpPr>
              <p:grpSpPr>
                <a:xfrm>
                  <a:off x="2493852" y="3100241"/>
                  <a:ext cx="259185" cy="98237"/>
                  <a:chOff x="2493852" y="3100241"/>
                  <a:chExt cx="259185" cy="98237"/>
                </a:xfrm>
              </p:grpSpPr>
              <p:sp>
                <p:nvSpPr>
                  <p:cNvPr id="11226" name="Google Shape;11226;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72"/>
                <p:cNvGrpSpPr/>
                <p:nvPr/>
              </p:nvGrpSpPr>
              <p:grpSpPr>
                <a:xfrm>
                  <a:off x="2389399" y="3215065"/>
                  <a:ext cx="224343" cy="182045"/>
                  <a:chOff x="2389399" y="3215065"/>
                  <a:chExt cx="224343" cy="182045"/>
                </a:xfrm>
              </p:grpSpPr>
              <p:sp>
                <p:nvSpPr>
                  <p:cNvPr id="11230" name="Google Shape;11230;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32" name="Google Shape;11232;p72"/>
              <p:cNvGrpSpPr/>
              <p:nvPr/>
            </p:nvGrpSpPr>
            <p:grpSpPr>
              <a:xfrm>
                <a:off x="2838475" y="3100241"/>
                <a:ext cx="363719" cy="296869"/>
                <a:chOff x="2838475" y="3100241"/>
                <a:chExt cx="363719" cy="296869"/>
              </a:xfrm>
            </p:grpSpPr>
            <p:grpSp>
              <p:nvGrpSpPr>
                <p:cNvPr id="11233" name="Google Shape;11233;p72"/>
                <p:cNvGrpSpPr/>
                <p:nvPr/>
              </p:nvGrpSpPr>
              <p:grpSpPr>
                <a:xfrm>
                  <a:off x="2838475" y="3100241"/>
                  <a:ext cx="259185" cy="98237"/>
                  <a:chOff x="2838475" y="3100241"/>
                  <a:chExt cx="259185" cy="98237"/>
                </a:xfrm>
              </p:grpSpPr>
              <p:sp>
                <p:nvSpPr>
                  <p:cNvPr id="11234" name="Google Shape;11234;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72"/>
                <p:cNvGrpSpPr/>
                <p:nvPr/>
              </p:nvGrpSpPr>
              <p:grpSpPr>
                <a:xfrm>
                  <a:off x="2977852" y="3215065"/>
                  <a:ext cx="224343" cy="182045"/>
                  <a:chOff x="2977852" y="3215065"/>
                  <a:chExt cx="224343" cy="182045"/>
                </a:xfrm>
              </p:grpSpPr>
              <p:sp>
                <p:nvSpPr>
                  <p:cNvPr id="11238" name="Google Shape;11238;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43"/>
        <p:cNvGrpSpPr/>
        <p:nvPr/>
      </p:nvGrpSpPr>
      <p:grpSpPr>
        <a:xfrm>
          <a:off x="0" y="0"/>
          <a:ext cx="0" cy="0"/>
          <a:chOff x="0" y="0"/>
          <a:chExt cx="0" cy="0"/>
        </a:xfrm>
      </p:grpSpPr>
      <p:grpSp>
        <p:nvGrpSpPr>
          <p:cNvPr id="11244" name="Google Shape;11244;p73"/>
          <p:cNvGrpSpPr/>
          <p:nvPr/>
        </p:nvGrpSpPr>
        <p:grpSpPr>
          <a:xfrm>
            <a:off x="718875" y="3363288"/>
            <a:ext cx="2390414" cy="1024800"/>
            <a:chOff x="728925" y="3296613"/>
            <a:chExt cx="2390414" cy="1024800"/>
          </a:xfrm>
        </p:grpSpPr>
        <p:grpSp>
          <p:nvGrpSpPr>
            <p:cNvPr id="11245" name="Google Shape;11245;p73"/>
            <p:cNvGrpSpPr/>
            <p:nvPr/>
          </p:nvGrpSpPr>
          <p:grpSpPr>
            <a:xfrm>
              <a:off x="728925" y="3619800"/>
              <a:ext cx="2390414" cy="500893"/>
              <a:chOff x="728925" y="3619800"/>
              <a:chExt cx="2390414" cy="500893"/>
            </a:xfrm>
          </p:grpSpPr>
          <p:sp>
            <p:nvSpPr>
              <p:cNvPr id="11246" name="Google Shape;11246;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47" name="Google Shape;11247;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248" name="Google Shape;11248;p73"/>
            <p:cNvGrpSpPr/>
            <p:nvPr/>
          </p:nvGrpSpPr>
          <p:grpSpPr>
            <a:xfrm>
              <a:off x="1348050" y="3296613"/>
              <a:ext cx="1706152" cy="1024800"/>
              <a:chOff x="1348050" y="3296613"/>
              <a:chExt cx="1706152" cy="1024800"/>
            </a:xfrm>
          </p:grpSpPr>
          <p:sp>
            <p:nvSpPr>
              <p:cNvPr id="11249" name="Google Shape;11249;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50" name="Google Shape;11250;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51" name="Google Shape;11251;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52" name="Google Shape;11252;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53" name="Google Shape;11253;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254" name="Google Shape;11254;p73"/>
            <p:cNvGrpSpPr/>
            <p:nvPr/>
          </p:nvGrpSpPr>
          <p:grpSpPr>
            <a:xfrm>
              <a:off x="1455707" y="3654858"/>
              <a:ext cx="1491150" cy="417657"/>
              <a:chOff x="1455707" y="3654858"/>
              <a:chExt cx="1491150" cy="417657"/>
            </a:xfrm>
          </p:grpSpPr>
          <p:sp>
            <p:nvSpPr>
              <p:cNvPr id="11255" name="Google Shape;11255;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1275" name="Google Shape;11275;p73"/>
          <p:cNvGraphicFramePr/>
          <p:nvPr/>
        </p:nvGraphicFramePr>
        <p:xfrm>
          <a:off x="5954575" y="2361200"/>
          <a:ext cx="2504100" cy="868600"/>
        </p:xfrm>
        <a:graphic>
          <a:graphicData uri="http://schemas.openxmlformats.org/drawingml/2006/table">
            <a:tbl>
              <a:tblPr>
                <a:noFill/>
                <a:tableStyleId>{73EAF5E5-5FC5-407F-A3B4-E20A71AD7DFC}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1276" name="Google Shape;11276;p73"/>
          <p:cNvGrpSpPr/>
          <p:nvPr/>
        </p:nvGrpSpPr>
        <p:grpSpPr>
          <a:xfrm>
            <a:off x="727251" y="1188964"/>
            <a:ext cx="2396505" cy="976502"/>
            <a:chOff x="749309" y="1112739"/>
            <a:chExt cx="2371603" cy="976502"/>
          </a:xfrm>
        </p:grpSpPr>
        <p:grpSp>
          <p:nvGrpSpPr>
            <p:cNvPr id="11277" name="Google Shape;11277;p73"/>
            <p:cNvGrpSpPr/>
            <p:nvPr/>
          </p:nvGrpSpPr>
          <p:grpSpPr>
            <a:xfrm>
              <a:off x="1092126" y="1112739"/>
              <a:ext cx="2028786" cy="975464"/>
              <a:chOff x="1092126" y="1112739"/>
              <a:chExt cx="2028786" cy="975464"/>
            </a:xfrm>
          </p:grpSpPr>
          <p:sp>
            <p:nvSpPr>
              <p:cNvPr id="11278" name="Google Shape;11278;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73"/>
            <p:cNvGrpSpPr/>
            <p:nvPr/>
          </p:nvGrpSpPr>
          <p:grpSpPr>
            <a:xfrm>
              <a:off x="749309" y="1112739"/>
              <a:ext cx="314700" cy="975464"/>
              <a:chOff x="749309" y="1112739"/>
              <a:chExt cx="314700" cy="975464"/>
            </a:xfrm>
          </p:grpSpPr>
          <p:sp>
            <p:nvSpPr>
              <p:cNvPr id="11303" name="Google Shape;11303;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7" name="Google Shape;11307;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311" name="Google Shape;11311;p73"/>
          <p:cNvGraphicFramePr/>
          <p:nvPr/>
        </p:nvGraphicFramePr>
        <p:xfrm>
          <a:off x="5954600" y="1188950"/>
          <a:ext cx="2504100" cy="976500"/>
        </p:xfrm>
        <a:graphic>
          <a:graphicData uri="http://schemas.openxmlformats.org/drawingml/2006/table">
            <a:tbl>
              <a:tblPr>
                <a:noFill/>
                <a:tableStyleId>{73EAF5E5-5FC5-407F-A3B4-E20A71AD7DFC}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1312" name="Google Shape;11312;p73"/>
          <p:cNvGraphicFramePr/>
          <p:nvPr/>
        </p:nvGraphicFramePr>
        <p:xfrm>
          <a:off x="3375463" y="2361200"/>
          <a:ext cx="2363400" cy="868575"/>
        </p:xfrm>
        <a:graphic>
          <a:graphicData uri="http://schemas.openxmlformats.org/drawingml/2006/table">
            <a:tbl>
              <a:tblPr>
                <a:noFill/>
                <a:tableStyleId>{73EAF5E5-5FC5-407F-A3B4-E20A71AD7DFC}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dirty="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1313" name="Google Shape;11313;p73"/>
          <p:cNvGrpSpPr/>
          <p:nvPr/>
        </p:nvGrpSpPr>
        <p:grpSpPr>
          <a:xfrm>
            <a:off x="3377449" y="3352160"/>
            <a:ext cx="2363377" cy="1047062"/>
            <a:chOff x="3358399" y="3285485"/>
            <a:chExt cx="2363377" cy="1047062"/>
          </a:xfrm>
        </p:grpSpPr>
        <p:grpSp>
          <p:nvGrpSpPr>
            <p:cNvPr id="11314" name="Google Shape;11314;p73"/>
            <p:cNvGrpSpPr/>
            <p:nvPr/>
          </p:nvGrpSpPr>
          <p:grpSpPr>
            <a:xfrm>
              <a:off x="3358412" y="3285485"/>
              <a:ext cx="2363244" cy="139500"/>
              <a:chOff x="3358412" y="3285485"/>
              <a:chExt cx="2363244" cy="139500"/>
            </a:xfrm>
          </p:grpSpPr>
          <p:sp>
            <p:nvSpPr>
              <p:cNvPr id="11315" name="Google Shape;11315;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3"/>
            <p:cNvGrpSpPr/>
            <p:nvPr/>
          </p:nvGrpSpPr>
          <p:grpSpPr>
            <a:xfrm>
              <a:off x="3358412" y="3466996"/>
              <a:ext cx="2363244" cy="139500"/>
              <a:chOff x="3358412" y="3466996"/>
              <a:chExt cx="2363244" cy="139500"/>
            </a:xfrm>
          </p:grpSpPr>
          <p:sp>
            <p:nvSpPr>
              <p:cNvPr id="11321" name="Google Shape;11321;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3"/>
            <p:cNvGrpSpPr/>
            <p:nvPr/>
          </p:nvGrpSpPr>
          <p:grpSpPr>
            <a:xfrm>
              <a:off x="3358412" y="3648507"/>
              <a:ext cx="2363244" cy="139500"/>
              <a:chOff x="3358412" y="3648507"/>
              <a:chExt cx="2363244" cy="139500"/>
            </a:xfrm>
          </p:grpSpPr>
          <p:sp>
            <p:nvSpPr>
              <p:cNvPr id="11327" name="Google Shape;11327;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3"/>
            <p:cNvGrpSpPr/>
            <p:nvPr/>
          </p:nvGrpSpPr>
          <p:grpSpPr>
            <a:xfrm>
              <a:off x="3358412" y="3830018"/>
              <a:ext cx="2363244" cy="139500"/>
              <a:chOff x="3358412" y="3830018"/>
              <a:chExt cx="2363244" cy="139500"/>
            </a:xfrm>
          </p:grpSpPr>
          <p:sp>
            <p:nvSpPr>
              <p:cNvPr id="11333" name="Google Shape;11333;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3"/>
            <p:cNvGrpSpPr/>
            <p:nvPr/>
          </p:nvGrpSpPr>
          <p:grpSpPr>
            <a:xfrm>
              <a:off x="3358399" y="4011514"/>
              <a:ext cx="2363377" cy="139537"/>
              <a:chOff x="3294800" y="4134603"/>
              <a:chExt cx="2638876" cy="152400"/>
            </a:xfrm>
          </p:grpSpPr>
          <p:sp>
            <p:nvSpPr>
              <p:cNvPr id="11339" name="Google Shape;11339;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3"/>
            <p:cNvGrpSpPr/>
            <p:nvPr/>
          </p:nvGrpSpPr>
          <p:grpSpPr>
            <a:xfrm>
              <a:off x="3358399" y="4193010"/>
              <a:ext cx="2363377" cy="139537"/>
              <a:chOff x="3294800" y="4134603"/>
              <a:chExt cx="2638876" cy="152400"/>
            </a:xfrm>
          </p:grpSpPr>
          <p:sp>
            <p:nvSpPr>
              <p:cNvPr id="11345" name="Google Shape;11345;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1350" name="Google Shape;11350;p73"/>
          <p:cNvGraphicFramePr/>
          <p:nvPr/>
        </p:nvGraphicFramePr>
        <p:xfrm>
          <a:off x="728250" y="2361200"/>
          <a:ext cx="2369800" cy="889350"/>
        </p:xfrm>
        <a:graphic>
          <a:graphicData uri="http://schemas.openxmlformats.org/drawingml/2006/table">
            <a:tbl>
              <a:tblPr>
                <a:noFill/>
                <a:tableStyleId>{73EAF5E5-5FC5-407F-A3B4-E20A71AD7DFC}</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1351" name="Google Shape;11351;p73"/>
          <p:cNvGrpSpPr/>
          <p:nvPr/>
        </p:nvGrpSpPr>
        <p:grpSpPr>
          <a:xfrm>
            <a:off x="4177919" y="2765014"/>
            <a:ext cx="1302095" cy="60959"/>
            <a:chOff x="3558802" y="4011427"/>
            <a:chExt cx="1866000" cy="111300"/>
          </a:xfrm>
        </p:grpSpPr>
        <p:sp>
          <p:nvSpPr>
            <p:cNvPr id="11352" name="Google Shape;11352;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73"/>
          <p:cNvGrpSpPr/>
          <p:nvPr/>
        </p:nvGrpSpPr>
        <p:grpSpPr>
          <a:xfrm>
            <a:off x="4723407" y="3047174"/>
            <a:ext cx="914340" cy="60959"/>
            <a:chOff x="3558802" y="4011427"/>
            <a:chExt cx="1866000" cy="111300"/>
          </a:xfrm>
        </p:grpSpPr>
        <p:sp>
          <p:nvSpPr>
            <p:cNvPr id="11355" name="Google Shape;11355;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3"/>
          <p:cNvGrpSpPr/>
          <p:nvPr/>
        </p:nvGrpSpPr>
        <p:grpSpPr>
          <a:xfrm>
            <a:off x="5926924" y="3381697"/>
            <a:ext cx="2519825" cy="1001454"/>
            <a:chOff x="1906114" y="789980"/>
            <a:chExt cx="1487676" cy="606868"/>
          </a:xfrm>
        </p:grpSpPr>
        <p:cxnSp>
          <p:nvCxnSpPr>
            <p:cNvPr id="11358" name="Google Shape;11358;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359" name="Google Shape;11359;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360" name="Google Shape;11360;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1361" name="Google Shape;11361;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1362" name="Google Shape;11362;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1363" name="Google Shape;11363;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1364" name="Google Shape;11364;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1365" name="Google Shape;11365;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1372" name="Google Shape;11372;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1373" name="Google Shape;11373;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1374" name="Google Shape;11374;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3"/>
          <p:cNvGrpSpPr/>
          <p:nvPr/>
        </p:nvGrpSpPr>
        <p:grpSpPr>
          <a:xfrm>
            <a:off x="3372612" y="1159008"/>
            <a:ext cx="2363393" cy="1005865"/>
            <a:chOff x="3292400" y="1193188"/>
            <a:chExt cx="2615240" cy="1131075"/>
          </a:xfrm>
        </p:grpSpPr>
        <p:sp>
          <p:nvSpPr>
            <p:cNvPr id="11376" name="Google Shape;11376;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77" name="Google Shape;11377;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78" name="Google Shape;11378;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1379" name="Google Shape;11379;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1380" name="Google Shape;11380;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1381" name="Google Shape;11381;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1382" name="Google Shape;11382;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1383" name="Google Shape;11383;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1384" name="Google Shape;11384;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1385" name="Google Shape;11385;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1386" name="Google Shape;11386;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387" name="Google Shape;11387;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1388" name="Google Shape;11388;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389" name="Google Shape;11389;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1390" name="Google Shape;11390;p73"/>
            <p:cNvGrpSpPr/>
            <p:nvPr/>
          </p:nvGrpSpPr>
          <p:grpSpPr>
            <a:xfrm>
              <a:off x="3748438" y="1378608"/>
              <a:ext cx="2159202" cy="903971"/>
              <a:chOff x="1683525" y="2179850"/>
              <a:chExt cx="4519050" cy="2134525"/>
            </a:xfrm>
          </p:grpSpPr>
          <p:sp>
            <p:nvSpPr>
              <p:cNvPr id="11391" name="Google Shape;11391;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92" name="Google Shape;11392;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93" name="Google Shape;11393;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94" name="Google Shape;11394;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95" name="Google Shape;11395;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96" name="Google Shape;11396;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97" name="Google Shape;11397;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98" name="Google Shape;11398;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399" name="Google Shape;11399;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400" name="Google Shape;11400;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401" name="Google Shape;11401;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402" name="Google Shape;11402;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06"/>
        <p:cNvGrpSpPr/>
        <p:nvPr/>
      </p:nvGrpSpPr>
      <p:grpSpPr>
        <a:xfrm>
          <a:off x="0" y="0"/>
          <a:ext cx="0" cy="0"/>
          <a:chOff x="0" y="0"/>
          <a:chExt cx="0" cy="0"/>
        </a:xfrm>
      </p:grpSpPr>
      <p:grpSp>
        <p:nvGrpSpPr>
          <p:cNvPr id="11407" name="Google Shape;11407;p74"/>
          <p:cNvGrpSpPr/>
          <p:nvPr/>
        </p:nvGrpSpPr>
        <p:grpSpPr>
          <a:xfrm>
            <a:off x="4814684" y="1191441"/>
            <a:ext cx="745431" cy="718863"/>
            <a:chOff x="4249973" y="1201875"/>
            <a:chExt cx="1958568" cy="1888762"/>
          </a:xfrm>
        </p:grpSpPr>
        <p:sp>
          <p:nvSpPr>
            <p:cNvPr id="11408" name="Google Shape;11408;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9" name="Google Shape;11409;p74"/>
            <p:cNvGrpSpPr/>
            <p:nvPr/>
          </p:nvGrpSpPr>
          <p:grpSpPr>
            <a:xfrm>
              <a:off x="5853086" y="1789142"/>
              <a:ext cx="355454" cy="1048099"/>
              <a:chOff x="5576108" y="2016725"/>
              <a:chExt cx="565200" cy="1666560"/>
            </a:xfrm>
          </p:grpSpPr>
          <p:sp>
            <p:nvSpPr>
              <p:cNvPr id="11410" name="Google Shape;11410;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411" name="Google Shape;11411;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74"/>
            <p:cNvGrpSpPr/>
            <p:nvPr/>
          </p:nvGrpSpPr>
          <p:grpSpPr>
            <a:xfrm>
              <a:off x="4869455" y="2691676"/>
              <a:ext cx="1013897" cy="398961"/>
              <a:chOff x="4012057" y="3451825"/>
              <a:chExt cx="1612175" cy="634379"/>
            </a:xfrm>
          </p:grpSpPr>
          <p:sp>
            <p:nvSpPr>
              <p:cNvPr id="11413" name="Google Shape;11413;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414" name="Google Shape;11414;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74"/>
            <p:cNvGrpSpPr/>
            <p:nvPr/>
          </p:nvGrpSpPr>
          <p:grpSpPr>
            <a:xfrm>
              <a:off x="4276937" y="2155961"/>
              <a:ext cx="651965" cy="891358"/>
              <a:chOff x="3069908" y="2599997"/>
              <a:chExt cx="1036675" cy="1417328"/>
            </a:xfrm>
          </p:grpSpPr>
          <p:sp>
            <p:nvSpPr>
              <p:cNvPr id="11416" name="Google Shape;11416;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417" name="Google Shape;11417;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74"/>
            <p:cNvGrpSpPr/>
            <p:nvPr/>
          </p:nvGrpSpPr>
          <p:grpSpPr>
            <a:xfrm>
              <a:off x="5054918" y="1201875"/>
              <a:ext cx="999548" cy="602711"/>
              <a:chOff x="4306958" y="1082925"/>
              <a:chExt cx="1589359" cy="958358"/>
            </a:xfrm>
          </p:grpSpPr>
          <p:sp>
            <p:nvSpPr>
              <p:cNvPr id="11419" name="Google Shape;11419;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420" name="Google Shape;11420;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74"/>
            <p:cNvGrpSpPr/>
            <p:nvPr/>
          </p:nvGrpSpPr>
          <p:grpSpPr>
            <a:xfrm>
              <a:off x="4249973" y="1303451"/>
              <a:ext cx="799317" cy="841334"/>
              <a:chOff x="3027033" y="1244439"/>
              <a:chExt cx="1270977" cy="1337786"/>
            </a:xfrm>
          </p:grpSpPr>
          <p:sp>
            <p:nvSpPr>
              <p:cNvPr id="11422" name="Google Shape;11422;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423" name="Google Shape;11423;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24" name="Google Shape;11424;p74"/>
          <p:cNvGrpSpPr/>
          <p:nvPr/>
        </p:nvGrpSpPr>
        <p:grpSpPr>
          <a:xfrm>
            <a:off x="731057" y="2069890"/>
            <a:ext cx="761767" cy="729896"/>
            <a:chOff x="2657744" y="2337745"/>
            <a:chExt cx="832987" cy="798137"/>
          </a:xfrm>
        </p:grpSpPr>
        <p:sp>
          <p:nvSpPr>
            <p:cNvPr id="11425" name="Google Shape;11425;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4"/>
          <p:cNvGrpSpPr/>
          <p:nvPr/>
        </p:nvGrpSpPr>
        <p:grpSpPr>
          <a:xfrm>
            <a:off x="3242022" y="2073097"/>
            <a:ext cx="685569" cy="723586"/>
            <a:chOff x="3398134" y="2057755"/>
            <a:chExt cx="704087" cy="743130"/>
          </a:xfrm>
        </p:grpSpPr>
        <p:grpSp>
          <p:nvGrpSpPr>
            <p:cNvPr id="11432" name="Google Shape;11432;p74"/>
            <p:cNvGrpSpPr/>
            <p:nvPr/>
          </p:nvGrpSpPr>
          <p:grpSpPr>
            <a:xfrm>
              <a:off x="3398134" y="2290183"/>
              <a:ext cx="315300" cy="219900"/>
              <a:chOff x="3398134" y="2290183"/>
              <a:chExt cx="315300" cy="219900"/>
            </a:xfrm>
          </p:grpSpPr>
          <p:sp>
            <p:nvSpPr>
              <p:cNvPr id="11433" name="Google Shape;11433;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434" name="Google Shape;11434;p74"/>
              <p:cNvCxnSpPr>
                <a:stCxn id="1143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1435" name="Google Shape;11435;p74"/>
            <p:cNvGrpSpPr/>
            <p:nvPr/>
          </p:nvGrpSpPr>
          <p:grpSpPr>
            <a:xfrm>
              <a:off x="3547823" y="2467358"/>
              <a:ext cx="219900" cy="333527"/>
              <a:chOff x="3547823" y="2467358"/>
              <a:chExt cx="219900" cy="333527"/>
            </a:xfrm>
          </p:grpSpPr>
          <p:sp>
            <p:nvSpPr>
              <p:cNvPr id="11436" name="Google Shape;11436;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437" name="Google Shape;11437;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1438" name="Google Shape;11438;p74"/>
            <p:cNvGrpSpPr/>
            <p:nvPr/>
          </p:nvGrpSpPr>
          <p:grpSpPr>
            <a:xfrm>
              <a:off x="3734138" y="2467358"/>
              <a:ext cx="219900" cy="333527"/>
              <a:chOff x="3734138" y="2467358"/>
              <a:chExt cx="219900" cy="333527"/>
            </a:xfrm>
          </p:grpSpPr>
          <p:sp>
            <p:nvSpPr>
              <p:cNvPr id="11439" name="Google Shape;11439;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440" name="Google Shape;11440;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1441" name="Google Shape;11441;p74"/>
            <p:cNvGrpSpPr/>
            <p:nvPr/>
          </p:nvGrpSpPr>
          <p:grpSpPr>
            <a:xfrm>
              <a:off x="3787560" y="2288011"/>
              <a:ext cx="314661" cy="219900"/>
              <a:chOff x="3787560" y="2288011"/>
              <a:chExt cx="314661" cy="219900"/>
            </a:xfrm>
          </p:grpSpPr>
          <p:sp>
            <p:nvSpPr>
              <p:cNvPr id="11442" name="Google Shape;11442;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443" name="Google Shape;11443;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1444" name="Google Shape;11444;p74"/>
            <p:cNvGrpSpPr/>
            <p:nvPr/>
          </p:nvGrpSpPr>
          <p:grpSpPr>
            <a:xfrm>
              <a:off x="3637290" y="2057755"/>
              <a:ext cx="219900" cy="335499"/>
              <a:chOff x="3637290" y="2057755"/>
              <a:chExt cx="219900" cy="335499"/>
            </a:xfrm>
          </p:grpSpPr>
          <p:sp>
            <p:nvSpPr>
              <p:cNvPr id="11445" name="Google Shape;11445;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1446" name="Google Shape;11446;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1447" name="Google Shape;11447;p74"/>
          <p:cNvGrpSpPr/>
          <p:nvPr/>
        </p:nvGrpSpPr>
        <p:grpSpPr>
          <a:xfrm>
            <a:off x="4917244" y="2079792"/>
            <a:ext cx="710153" cy="710153"/>
            <a:chOff x="5007123" y="2079403"/>
            <a:chExt cx="687600" cy="687600"/>
          </a:xfrm>
        </p:grpSpPr>
        <p:sp>
          <p:nvSpPr>
            <p:cNvPr id="11448" name="Google Shape;11448;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4"/>
          <p:cNvGrpSpPr/>
          <p:nvPr/>
        </p:nvGrpSpPr>
        <p:grpSpPr>
          <a:xfrm>
            <a:off x="5726681" y="2074299"/>
            <a:ext cx="720998" cy="721183"/>
            <a:chOff x="5797446" y="2063053"/>
            <a:chExt cx="698100" cy="698280"/>
          </a:xfrm>
        </p:grpSpPr>
        <p:sp>
          <p:nvSpPr>
            <p:cNvPr id="11453" name="Google Shape;11453;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4"/>
          <p:cNvGrpSpPr/>
          <p:nvPr/>
        </p:nvGrpSpPr>
        <p:grpSpPr>
          <a:xfrm>
            <a:off x="8171828" y="3719904"/>
            <a:ext cx="280585" cy="673164"/>
            <a:chOff x="8075075" y="3754290"/>
            <a:chExt cx="255612" cy="613194"/>
          </a:xfrm>
        </p:grpSpPr>
        <p:grpSp>
          <p:nvGrpSpPr>
            <p:cNvPr id="11458" name="Google Shape;11458;p74"/>
            <p:cNvGrpSpPr/>
            <p:nvPr/>
          </p:nvGrpSpPr>
          <p:grpSpPr>
            <a:xfrm>
              <a:off x="8075075" y="3754290"/>
              <a:ext cx="255612" cy="613194"/>
              <a:chOff x="8075075" y="3754290"/>
              <a:chExt cx="255612" cy="613194"/>
            </a:xfrm>
          </p:grpSpPr>
          <p:sp>
            <p:nvSpPr>
              <p:cNvPr id="11459" name="Google Shape;11459;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1" name="Google Shape;11461;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2" name="Google Shape;11462;p74"/>
          <p:cNvGrpSpPr/>
          <p:nvPr/>
        </p:nvGrpSpPr>
        <p:grpSpPr>
          <a:xfrm>
            <a:off x="5288887" y="3708700"/>
            <a:ext cx="470352" cy="683745"/>
            <a:chOff x="1697726" y="3244179"/>
            <a:chExt cx="788124" cy="1146069"/>
          </a:xfrm>
        </p:grpSpPr>
        <p:sp>
          <p:nvSpPr>
            <p:cNvPr id="11463" name="Google Shape;11463;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5" name="Google Shape;11465;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6" name="Google Shape;11466;p74"/>
          <p:cNvGrpSpPr/>
          <p:nvPr/>
        </p:nvGrpSpPr>
        <p:grpSpPr>
          <a:xfrm>
            <a:off x="5910037" y="3719902"/>
            <a:ext cx="293891" cy="293845"/>
            <a:chOff x="6134814" y="3754290"/>
            <a:chExt cx="293891" cy="293845"/>
          </a:xfrm>
        </p:grpSpPr>
        <p:sp>
          <p:nvSpPr>
            <p:cNvPr id="11467" name="Google Shape;11467;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4"/>
          <p:cNvGrpSpPr/>
          <p:nvPr/>
        </p:nvGrpSpPr>
        <p:grpSpPr>
          <a:xfrm>
            <a:off x="5910037" y="4098574"/>
            <a:ext cx="293891" cy="293891"/>
            <a:chOff x="6134814" y="4086186"/>
            <a:chExt cx="293891" cy="293891"/>
          </a:xfrm>
        </p:grpSpPr>
        <p:sp>
          <p:nvSpPr>
            <p:cNvPr id="11470" name="Google Shape;11470;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2" name="Google Shape;11472;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4" name="Google Shape;11474;p74"/>
          <p:cNvGrpSpPr/>
          <p:nvPr/>
        </p:nvGrpSpPr>
        <p:grpSpPr>
          <a:xfrm>
            <a:off x="7835013" y="2927266"/>
            <a:ext cx="622883" cy="621944"/>
            <a:chOff x="1187048" y="238125"/>
            <a:chExt cx="5256397" cy="5248476"/>
          </a:xfrm>
        </p:grpSpPr>
        <p:sp>
          <p:nvSpPr>
            <p:cNvPr id="11475" name="Google Shape;11475;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4"/>
          <p:cNvGrpSpPr/>
          <p:nvPr/>
        </p:nvGrpSpPr>
        <p:grpSpPr>
          <a:xfrm>
            <a:off x="2292118" y="2936875"/>
            <a:ext cx="1310987" cy="612407"/>
            <a:chOff x="238125" y="1188750"/>
            <a:chExt cx="7140450" cy="3335550"/>
          </a:xfrm>
        </p:grpSpPr>
        <p:sp>
          <p:nvSpPr>
            <p:cNvPr id="11480" name="Google Shape;11480;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4"/>
          <p:cNvGrpSpPr/>
          <p:nvPr/>
        </p:nvGrpSpPr>
        <p:grpSpPr>
          <a:xfrm>
            <a:off x="6617990" y="2927430"/>
            <a:ext cx="1110299" cy="621702"/>
            <a:chOff x="238125" y="1335475"/>
            <a:chExt cx="5418735" cy="3034175"/>
          </a:xfrm>
        </p:grpSpPr>
        <p:sp>
          <p:nvSpPr>
            <p:cNvPr id="11486" name="Google Shape;11486;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74"/>
          <p:cNvGrpSpPr/>
          <p:nvPr/>
        </p:nvGrpSpPr>
        <p:grpSpPr>
          <a:xfrm>
            <a:off x="5435649" y="2924327"/>
            <a:ext cx="1074451" cy="627181"/>
            <a:chOff x="5359127" y="2910889"/>
            <a:chExt cx="1097723" cy="640831"/>
          </a:xfrm>
        </p:grpSpPr>
        <p:grpSp>
          <p:nvGrpSpPr>
            <p:cNvPr id="11490" name="Google Shape;11490;p74"/>
            <p:cNvGrpSpPr/>
            <p:nvPr/>
          </p:nvGrpSpPr>
          <p:grpSpPr>
            <a:xfrm>
              <a:off x="5929791" y="3263088"/>
              <a:ext cx="527060" cy="287097"/>
              <a:chOff x="5929791" y="3263088"/>
              <a:chExt cx="527060" cy="287097"/>
            </a:xfrm>
          </p:grpSpPr>
          <p:sp>
            <p:nvSpPr>
              <p:cNvPr id="11491" name="Google Shape;11491;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92" name="Google Shape;11492;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493" name="Google Shape;11493;p74"/>
            <p:cNvGrpSpPr/>
            <p:nvPr/>
          </p:nvGrpSpPr>
          <p:grpSpPr>
            <a:xfrm>
              <a:off x="5359127" y="3263089"/>
              <a:ext cx="526428" cy="288631"/>
              <a:chOff x="5359127" y="3263089"/>
              <a:chExt cx="526428" cy="288631"/>
            </a:xfrm>
          </p:grpSpPr>
          <p:sp>
            <p:nvSpPr>
              <p:cNvPr id="11494" name="Google Shape;11494;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95" name="Google Shape;11495;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496" name="Google Shape;11496;p74"/>
            <p:cNvGrpSpPr/>
            <p:nvPr/>
          </p:nvGrpSpPr>
          <p:grpSpPr>
            <a:xfrm>
              <a:off x="5551525" y="2910889"/>
              <a:ext cx="520901" cy="610283"/>
              <a:chOff x="5551525" y="2910889"/>
              <a:chExt cx="520901" cy="610283"/>
            </a:xfrm>
          </p:grpSpPr>
          <p:sp>
            <p:nvSpPr>
              <p:cNvPr id="11497" name="Google Shape;11497;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98" name="Google Shape;11498;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499" name="Google Shape;11499;p74"/>
            <p:cNvGrpSpPr/>
            <p:nvPr/>
          </p:nvGrpSpPr>
          <p:grpSpPr>
            <a:xfrm>
              <a:off x="5743962" y="2919100"/>
              <a:ext cx="623674" cy="284502"/>
              <a:chOff x="5743962" y="2919100"/>
              <a:chExt cx="623674" cy="284502"/>
            </a:xfrm>
          </p:grpSpPr>
          <p:sp>
            <p:nvSpPr>
              <p:cNvPr id="11500" name="Google Shape;11500;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501" name="Google Shape;11501;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1502" name="Google Shape;11502;p74"/>
          <p:cNvGrpSpPr/>
          <p:nvPr/>
        </p:nvGrpSpPr>
        <p:grpSpPr>
          <a:xfrm>
            <a:off x="7586863" y="2075038"/>
            <a:ext cx="874976" cy="719600"/>
            <a:chOff x="7608988" y="2093194"/>
            <a:chExt cx="817276" cy="672147"/>
          </a:xfrm>
        </p:grpSpPr>
        <p:cxnSp>
          <p:nvCxnSpPr>
            <p:cNvPr id="11503" name="Google Shape;11503;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4" name="Google Shape;11504;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5" name="Google Shape;11505;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6" name="Google Shape;11506;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7" name="Google Shape;11507;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1508" name="Google Shape;11508;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1509" name="Google Shape;11509;p74"/>
            <p:cNvGrpSpPr/>
            <p:nvPr/>
          </p:nvGrpSpPr>
          <p:grpSpPr>
            <a:xfrm>
              <a:off x="7721175" y="2093194"/>
              <a:ext cx="599587" cy="623846"/>
              <a:chOff x="7721175" y="2093194"/>
              <a:chExt cx="599587" cy="623846"/>
            </a:xfrm>
          </p:grpSpPr>
          <p:grpSp>
            <p:nvGrpSpPr>
              <p:cNvPr id="11510" name="Google Shape;11510;p74"/>
              <p:cNvGrpSpPr/>
              <p:nvPr/>
            </p:nvGrpSpPr>
            <p:grpSpPr>
              <a:xfrm>
                <a:off x="7721175" y="2093194"/>
                <a:ext cx="291605" cy="623846"/>
                <a:chOff x="9405575" y="2061418"/>
                <a:chExt cx="291605" cy="623846"/>
              </a:xfrm>
            </p:grpSpPr>
            <p:sp>
              <p:nvSpPr>
                <p:cNvPr id="11511" name="Google Shape;11511;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74"/>
              <p:cNvGrpSpPr/>
              <p:nvPr/>
            </p:nvGrpSpPr>
            <p:grpSpPr>
              <a:xfrm flipH="1">
                <a:off x="8029157" y="2093194"/>
                <a:ext cx="291605" cy="623846"/>
                <a:chOff x="9405575" y="2061418"/>
                <a:chExt cx="291605" cy="623846"/>
              </a:xfrm>
            </p:grpSpPr>
            <p:sp>
              <p:nvSpPr>
                <p:cNvPr id="11519" name="Google Shape;11519;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526" name="Google Shape;11526;p74"/>
          <p:cNvGrpSpPr/>
          <p:nvPr/>
        </p:nvGrpSpPr>
        <p:grpSpPr>
          <a:xfrm>
            <a:off x="4031299" y="1191441"/>
            <a:ext cx="712557" cy="785901"/>
            <a:chOff x="4206459" y="1191441"/>
            <a:chExt cx="712557" cy="785901"/>
          </a:xfrm>
        </p:grpSpPr>
        <p:sp>
          <p:nvSpPr>
            <p:cNvPr id="11527" name="Google Shape;11527;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1" name="Google Shape;11531;p74"/>
            <p:cNvGrpSpPr/>
            <p:nvPr/>
          </p:nvGrpSpPr>
          <p:grpSpPr>
            <a:xfrm>
              <a:off x="4644280" y="1290523"/>
              <a:ext cx="143716" cy="29463"/>
              <a:chOff x="4644280" y="1290523"/>
              <a:chExt cx="143716" cy="29463"/>
            </a:xfrm>
          </p:grpSpPr>
          <p:sp>
            <p:nvSpPr>
              <p:cNvPr id="11532" name="Google Shape;11532;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74"/>
            <p:cNvGrpSpPr/>
            <p:nvPr/>
          </p:nvGrpSpPr>
          <p:grpSpPr>
            <a:xfrm>
              <a:off x="4356567" y="1191441"/>
              <a:ext cx="143690" cy="29488"/>
              <a:chOff x="4356567" y="1191441"/>
              <a:chExt cx="143690" cy="29488"/>
            </a:xfrm>
          </p:grpSpPr>
          <p:sp>
            <p:nvSpPr>
              <p:cNvPr id="11537" name="Google Shape;11537;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74"/>
            <p:cNvGrpSpPr/>
            <p:nvPr/>
          </p:nvGrpSpPr>
          <p:grpSpPr>
            <a:xfrm>
              <a:off x="4339009" y="1863727"/>
              <a:ext cx="143703" cy="29476"/>
              <a:chOff x="4339009" y="1863727"/>
              <a:chExt cx="143703" cy="29476"/>
            </a:xfrm>
          </p:grpSpPr>
          <p:sp>
            <p:nvSpPr>
              <p:cNvPr id="11542" name="Google Shape;11542;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4"/>
            <p:cNvGrpSpPr/>
            <p:nvPr/>
          </p:nvGrpSpPr>
          <p:grpSpPr>
            <a:xfrm>
              <a:off x="4206459" y="1607315"/>
              <a:ext cx="29539" cy="142899"/>
              <a:chOff x="4206459" y="1607315"/>
              <a:chExt cx="29539" cy="142899"/>
            </a:xfrm>
          </p:grpSpPr>
          <p:sp>
            <p:nvSpPr>
              <p:cNvPr id="11547" name="Google Shape;11547;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1" name="Google Shape;11551;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5" name="Google Shape;11555;p74"/>
            <p:cNvGrpSpPr/>
            <p:nvPr/>
          </p:nvGrpSpPr>
          <p:grpSpPr>
            <a:xfrm>
              <a:off x="4889463" y="1423737"/>
              <a:ext cx="29552" cy="142899"/>
              <a:chOff x="4889463" y="1423737"/>
              <a:chExt cx="29552" cy="142899"/>
            </a:xfrm>
          </p:grpSpPr>
          <p:sp>
            <p:nvSpPr>
              <p:cNvPr id="11556" name="Google Shape;11556;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4"/>
            <p:cNvGrpSpPr/>
            <p:nvPr/>
          </p:nvGrpSpPr>
          <p:grpSpPr>
            <a:xfrm>
              <a:off x="4771663" y="1876896"/>
              <a:ext cx="108651" cy="100447"/>
              <a:chOff x="4771663" y="1876896"/>
              <a:chExt cx="108651" cy="100447"/>
            </a:xfrm>
          </p:grpSpPr>
          <p:sp>
            <p:nvSpPr>
              <p:cNvPr id="11561" name="Google Shape;11561;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5" name="Google Shape;11565;p74"/>
          <p:cNvGrpSpPr/>
          <p:nvPr/>
        </p:nvGrpSpPr>
        <p:grpSpPr>
          <a:xfrm>
            <a:off x="4026774" y="2074664"/>
            <a:ext cx="791287" cy="720350"/>
            <a:chOff x="267375" y="1071875"/>
            <a:chExt cx="470500" cy="428550"/>
          </a:xfrm>
        </p:grpSpPr>
        <p:sp>
          <p:nvSpPr>
            <p:cNvPr id="11566" name="Google Shape;11566;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74"/>
          <p:cNvGrpSpPr/>
          <p:nvPr/>
        </p:nvGrpSpPr>
        <p:grpSpPr>
          <a:xfrm>
            <a:off x="727269" y="3719294"/>
            <a:ext cx="1408444" cy="673166"/>
            <a:chOff x="712664" y="3693287"/>
            <a:chExt cx="1460738" cy="698160"/>
          </a:xfrm>
        </p:grpSpPr>
        <p:grpSp>
          <p:nvGrpSpPr>
            <p:cNvPr id="11575" name="Google Shape;11575;p74"/>
            <p:cNvGrpSpPr/>
            <p:nvPr/>
          </p:nvGrpSpPr>
          <p:grpSpPr>
            <a:xfrm>
              <a:off x="1380079" y="4133090"/>
              <a:ext cx="234048" cy="258099"/>
              <a:chOff x="1380079" y="4133090"/>
              <a:chExt cx="234048" cy="258099"/>
            </a:xfrm>
          </p:grpSpPr>
          <p:sp>
            <p:nvSpPr>
              <p:cNvPr id="11576" name="Google Shape;11576;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74"/>
            <p:cNvGrpSpPr/>
            <p:nvPr/>
          </p:nvGrpSpPr>
          <p:grpSpPr>
            <a:xfrm>
              <a:off x="884610" y="3864082"/>
              <a:ext cx="1118566" cy="527275"/>
              <a:chOff x="890961" y="3865463"/>
              <a:chExt cx="1115221" cy="525698"/>
            </a:xfrm>
          </p:grpSpPr>
          <p:sp>
            <p:nvSpPr>
              <p:cNvPr id="11580" name="Google Shape;11580;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74"/>
            <p:cNvGrpSpPr/>
            <p:nvPr/>
          </p:nvGrpSpPr>
          <p:grpSpPr>
            <a:xfrm>
              <a:off x="712664" y="3693287"/>
              <a:ext cx="1460738" cy="698160"/>
              <a:chOff x="712664" y="3693025"/>
              <a:chExt cx="1460738" cy="698160"/>
            </a:xfrm>
          </p:grpSpPr>
          <p:sp>
            <p:nvSpPr>
              <p:cNvPr id="11584" name="Google Shape;11584;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90" name="Google Shape;11590;p74"/>
          <p:cNvGrpSpPr/>
          <p:nvPr/>
        </p:nvGrpSpPr>
        <p:grpSpPr>
          <a:xfrm>
            <a:off x="3164985" y="1191441"/>
            <a:ext cx="795485" cy="738831"/>
            <a:chOff x="3348603" y="1236445"/>
            <a:chExt cx="749256" cy="695894"/>
          </a:xfrm>
        </p:grpSpPr>
        <p:grpSp>
          <p:nvGrpSpPr>
            <p:cNvPr id="11591" name="Google Shape;11591;p74"/>
            <p:cNvGrpSpPr/>
            <p:nvPr/>
          </p:nvGrpSpPr>
          <p:grpSpPr>
            <a:xfrm>
              <a:off x="3583779" y="1236445"/>
              <a:ext cx="293795" cy="285811"/>
              <a:chOff x="3750225" y="1774000"/>
              <a:chExt cx="149575" cy="145525"/>
            </a:xfrm>
          </p:grpSpPr>
          <p:sp>
            <p:nvSpPr>
              <p:cNvPr id="11592" name="Google Shape;11592;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74"/>
            <p:cNvGrpSpPr/>
            <p:nvPr/>
          </p:nvGrpSpPr>
          <p:grpSpPr>
            <a:xfrm>
              <a:off x="3775534" y="1462599"/>
              <a:ext cx="322325" cy="285958"/>
              <a:chOff x="3847850" y="1889150"/>
              <a:chExt cx="164100" cy="145600"/>
            </a:xfrm>
          </p:grpSpPr>
          <p:sp>
            <p:nvSpPr>
              <p:cNvPr id="11595" name="Google Shape;11595;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74"/>
            <p:cNvGrpSpPr/>
            <p:nvPr/>
          </p:nvGrpSpPr>
          <p:grpSpPr>
            <a:xfrm>
              <a:off x="3545329" y="1646528"/>
              <a:ext cx="293746" cy="285811"/>
              <a:chOff x="3730650" y="1982800"/>
              <a:chExt cx="149550" cy="145525"/>
            </a:xfrm>
          </p:grpSpPr>
          <p:sp>
            <p:nvSpPr>
              <p:cNvPr id="11598" name="Google Shape;11598;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74"/>
            <p:cNvGrpSpPr/>
            <p:nvPr/>
          </p:nvGrpSpPr>
          <p:grpSpPr>
            <a:xfrm>
              <a:off x="3348603" y="1415046"/>
              <a:ext cx="294384" cy="284387"/>
              <a:chOff x="3630494" y="1864938"/>
              <a:chExt cx="149875" cy="144800"/>
            </a:xfrm>
          </p:grpSpPr>
          <p:sp>
            <p:nvSpPr>
              <p:cNvPr id="11601" name="Google Shape;11601;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3" name="Google Shape;11603;p74"/>
          <p:cNvGrpSpPr/>
          <p:nvPr/>
        </p:nvGrpSpPr>
        <p:grpSpPr>
          <a:xfrm>
            <a:off x="2286512" y="3714337"/>
            <a:ext cx="1324924" cy="678083"/>
            <a:chOff x="2413923" y="3711366"/>
            <a:chExt cx="1374117" cy="703260"/>
          </a:xfrm>
        </p:grpSpPr>
        <p:grpSp>
          <p:nvGrpSpPr>
            <p:cNvPr id="11604" name="Google Shape;11604;p74"/>
            <p:cNvGrpSpPr/>
            <p:nvPr/>
          </p:nvGrpSpPr>
          <p:grpSpPr>
            <a:xfrm>
              <a:off x="2413923" y="3711366"/>
              <a:ext cx="1374117" cy="703260"/>
              <a:chOff x="2413923" y="3711366"/>
              <a:chExt cx="1374117" cy="703260"/>
            </a:xfrm>
          </p:grpSpPr>
          <p:sp>
            <p:nvSpPr>
              <p:cNvPr id="11605" name="Google Shape;11605;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6" name="Google Shape;11606;p74"/>
              <p:cNvGrpSpPr/>
              <p:nvPr/>
            </p:nvGrpSpPr>
            <p:grpSpPr>
              <a:xfrm>
                <a:off x="2600284" y="3808654"/>
                <a:ext cx="234506" cy="138009"/>
                <a:chOff x="2600284" y="3808654"/>
                <a:chExt cx="234506" cy="138009"/>
              </a:xfrm>
            </p:grpSpPr>
            <p:sp>
              <p:nvSpPr>
                <p:cNvPr id="11607" name="Google Shape;11607;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08" name="Google Shape;11608;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609" name="Google Shape;11609;p74"/>
              <p:cNvGrpSpPr/>
              <p:nvPr/>
            </p:nvGrpSpPr>
            <p:grpSpPr>
              <a:xfrm>
                <a:off x="3359659" y="3805664"/>
                <a:ext cx="232294" cy="141000"/>
                <a:chOff x="3359659" y="3805664"/>
                <a:chExt cx="232294" cy="141000"/>
              </a:xfrm>
            </p:grpSpPr>
            <p:sp>
              <p:nvSpPr>
                <p:cNvPr id="11610" name="Google Shape;11610;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1" name="Google Shape;11611;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612" name="Google Shape;11612;p74"/>
              <p:cNvGrpSpPr/>
              <p:nvPr/>
            </p:nvGrpSpPr>
            <p:grpSpPr>
              <a:xfrm>
                <a:off x="3067316" y="3711366"/>
                <a:ext cx="66900" cy="166809"/>
                <a:chOff x="3067316" y="3711366"/>
                <a:chExt cx="66900" cy="166809"/>
              </a:xfrm>
            </p:grpSpPr>
            <p:sp>
              <p:nvSpPr>
                <p:cNvPr id="11613" name="Google Shape;11613;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4" name="Google Shape;11614;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615" name="Google Shape;11615;p74"/>
              <p:cNvGrpSpPr/>
              <p:nvPr/>
            </p:nvGrpSpPr>
            <p:grpSpPr>
              <a:xfrm>
                <a:off x="2413923" y="4058666"/>
                <a:ext cx="224119" cy="66900"/>
                <a:chOff x="2413923" y="4058666"/>
                <a:chExt cx="224119" cy="66900"/>
              </a:xfrm>
            </p:grpSpPr>
            <p:sp>
              <p:nvSpPr>
                <p:cNvPr id="11616" name="Google Shape;11616;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7" name="Google Shape;11617;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618" name="Google Shape;11618;p74"/>
              <p:cNvGrpSpPr/>
              <p:nvPr/>
            </p:nvGrpSpPr>
            <p:grpSpPr>
              <a:xfrm>
                <a:off x="3564643" y="4058666"/>
                <a:ext cx="223397" cy="66900"/>
                <a:chOff x="3564643" y="4058666"/>
                <a:chExt cx="223397" cy="66900"/>
              </a:xfrm>
            </p:grpSpPr>
            <p:sp>
              <p:nvSpPr>
                <p:cNvPr id="11619" name="Google Shape;11619;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20" name="Google Shape;11620;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1621" name="Google Shape;11621;p74"/>
            <p:cNvGrpSpPr/>
            <p:nvPr/>
          </p:nvGrpSpPr>
          <p:grpSpPr>
            <a:xfrm>
              <a:off x="2633353" y="3965763"/>
              <a:ext cx="933975" cy="445687"/>
              <a:chOff x="2633353" y="3965763"/>
              <a:chExt cx="933975" cy="445687"/>
            </a:xfrm>
          </p:grpSpPr>
          <p:sp>
            <p:nvSpPr>
              <p:cNvPr id="11622" name="Google Shape;11622;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4" name="Google Shape;11624;p74"/>
          <p:cNvGrpSpPr/>
          <p:nvPr/>
        </p:nvGrpSpPr>
        <p:grpSpPr>
          <a:xfrm>
            <a:off x="6410784" y="1264884"/>
            <a:ext cx="1131087" cy="587383"/>
            <a:chOff x="238125" y="999450"/>
            <a:chExt cx="7140700" cy="3708225"/>
          </a:xfrm>
        </p:grpSpPr>
        <p:sp>
          <p:nvSpPr>
            <p:cNvPr id="11625" name="Google Shape;11625;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74"/>
          <p:cNvGrpSpPr/>
          <p:nvPr/>
        </p:nvGrpSpPr>
        <p:grpSpPr>
          <a:xfrm>
            <a:off x="3762234" y="3714379"/>
            <a:ext cx="1375854" cy="678131"/>
            <a:chOff x="3913765" y="3641905"/>
            <a:chExt cx="1522805" cy="750560"/>
          </a:xfrm>
        </p:grpSpPr>
        <p:grpSp>
          <p:nvGrpSpPr>
            <p:cNvPr id="11635" name="Google Shape;11635;p74"/>
            <p:cNvGrpSpPr/>
            <p:nvPr/>
          </p:nvGrpSpPr>
          <p:grpSpPr>
            <a:xfrm>
              <a:off x="3913765" y="3997002"/>
              <a:ext cx="1522805" cy="395463"/>
              <a:chOff x="3913765" y="3997002"/>
              <a:chExt cx="1522805" cy="395463"/>
            </a:xfrm>
          </p:grpSpPr>
          <p:grpSp>
            <p:nvGrpSpPr>
              <p:cNvPr id="11636" name="Google Shape;11636;p74"/>
              <p:cNvGrpSpPr/>
              <p:nvPr/>
            </p:nvGrpSpPr>
            <p:grpSpPr>
              <a:xfrm>
                <a:off x="3913765" y="4138659"/>
                <a:ext cx="507602" cy="253806"/>
                <a:chOff x="3913765" y="4138659"/>
                <a:chExt cx="507602" cy="253806"/>
              </a:xfrm>
            </p:grpSpPr>
            <p:sp>
              <p:nvSpPr>
                <p:cNvPr id="11637" name="Google Shape;11637;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1639" name="Google Shape;11639;p74"/>
              <p:cNvGrpSpPr/>
              <p:nvPr/>
            </p:nvGrpSpPr>
            <p:grpSpPr>
              <a:xfrm>
                <a:off x="4421361" y="3997002"/>
                <a:ext cx="507618" cy="395463"/>
                <a:chOff x="4421361" y="3997002"/>
                <a:chExt cx="507618" cy="395463"/>
              </a:xfrm>
            </p:grpSpPr>
            <p:sp>
              <p:nvSpPr>
                <p:cNvPr id="11640" name="Google Shape;11640;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74"/>
              <p:cNvGrpSpPr/>
              <p:nvPr/>
            </p:nvGrpSpPr>
            <p:grpSpPr>
              <a:xfrm>
                <a:off x="4928973" y="4189418"/>
                <a:ext cx="507596" cy="203047"/>
                <a:chOff x="4928973" y="4189418"/>
                <a:chExt cx="507596" cy="203047"/>
              </a:xfrm>
            </p:grpSpPr>
            <p:sp>
              <p:nvSpPr>
                <p:cNvPr id="11643" name="Google Shape;11643;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45" name="Google Shape;11645;p74"/>
            <p:cNvGrpSpPr/>
            <p:nvPr/>
          </p:nvGrpSpPr>
          <p:grpSpPr>
            <a:xfrm>
              <a:off x="4482186" y="3641905"/>
              <a:ext cx="397605" cy="349784"/>
              <a:chOff x="2906375" y="1159725"/>
              <a:chExt cx="1860575" cy="1636800"/>
            </a:xfrm>
          </p:grpSpPr>
          <p:sp>
            <p:nvSpPr>
              <p:cNvPr id="11646" name="Google Shape;11646;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50" name="Google Shape;11650;p74"/>
          <p:cNvGrpSpPr/>
          <p:nvPr/>
        </p:nvGrpSpPr>
        <p:grpSpPr>
          <a:xfrm>
            <a:off x="6546943" y="2074305"/>
            <a:ext cx="940737" cy="721067"/>
            <a:chOff x="6599718" y="2068734"/>
            <a:chExt cx="940737" cy="721067"/>
          </a:xfrm>
        </p:grpSpPr>
        <p:sp>
          <p:nvSpPr>
            <p:cNvPr id="11651" name="Google Shape;11651;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7" name="Google Shape;11657;p74"/>
            <p:cNvGrpSpPr/>
            <p:nvPr/>
          </p:nvGrpSpPr>
          <p:grpSpPr>
            <a:xfrm>
              <a:off x="6836957" y="2068734"/>
              <a:ext cx="461892" cy="721067"/>
              <a:chOff x="6836957" y="2068734"/>
              <a:chExt cx="461892" cy="721067"/>
            </a:xfrm>
          </p:grpSpPr>
          <p:sp>
            <p:nvSpPr>
              <p:cNvPr id="11658" name="Google Shape;11658;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4" name="Google Shape;11664;p74"/>
              <p:cNvGrpSpPr/>
              <p:nvPr/>
            </p:nvGrpSpPr>
            <p:grpSpPr>
              <a:xfrm>
                <a:off x="6836957" y="2068734"/>
                <a:ext cx="461892" cy="721067"/>
                <a:chOff x="6836957" y="2068734"/>
                <a:chExt cx="461892" cy="721067"/>
              </a:xfrm>
            </p:grpSpPr>
            <p:sp>
              <p:nvSpPr>
                <p:cNvPr id="11665" name="Google Shape;11665;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672" name="Google Shape;11672;p74"/>
          <p:cNvGrpSpPr/>
          <p:nvPr/>
        </p:nvGrpSpPr>
        <p:grpSpPr>
          <a:xfrm>
            <a:off x="2430262" y="2078652"/>
            <a:ext cx="712577" cy="712374"/>
            <a:chOff x="2559249" y="2069323"/>
            <a:chExt cx="685566" cy="685634"/>
          </a:xfrm>
        </p:grpSpPr>
        <p:sp>
          <p:nvSpPr>
            <p:cNvPr id="11673" name="Google Shape;11673;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4"/>
          <p:cNvGrpSpPr/>
          <p:nvPr/>
        </p:nvGrpSpPr>
        <p:grpSpPr>
          <a:xfrm>
            <a:off x="7612699" y="1191441"/>
            <a:ext cx="845645" cy="711911"/>
            <a:chOff x="951975" y="315800"/>
            <a:chExt cx="5860325" cy="4933550"/>
          </a:xfrm>
        </p:grpSpPr>
        <p:sp>
          <p:nvSpPr>
            <p:cNvPr id="11687" name="Google Shape;11687;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4"/>
          <p:cNvGrpSpPr/>
          <p:nvPr/>
        </p:nvGrpSpPr>
        <p:grpSpPr>
          <a:xfrm>
            <a:off x="3709828" y="2927550"/>
            <a:ext cx="1617932" cy="621724"/>
            <a:chOff x="3862800" y="3038525"/>
            <a:chExt cx="1329006" cy="510698"/>
          </a:xfrm>
        </p:grpSpPr>
        <p:sp>
          <p:nvSpPr>
            <p:cNvPr id="11696" name="Google Shape;11696;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8" name="Google Shape;11698;p74"/>
            <p:cNvGrpSpPr/>
            <p:nvPr/>
          </p:nvGrpSpPr>
          <p:grpSpPr>
            <a:xfrm>
              <a:off x="3967075" y="3040337"/>
              <a:ext cx="1019927" cy="402126"/>
              <a:chOff x="3967075" y="3040337"/>
              <a:chExt cx="1019927" cy="402126"/>
            </a:xfrm>
          </p:grpSpPr>
          <p:sp>
            <p:nvSpPr>
              <p:cNvPr id="11699" name="Google Shape;11699;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4"/>
            <p:cNvGrpSpPr/>
            <p:nvPr/>
          </p:nvGrpSpPr>
          <p:grpSpPr>
            <a:xfrm>
              <a:off x="4186700" y="3040337"/>
              <a:ext cx="390475" cy="183289"/>
              <a:chOff x="4186700" y="3040337"/>
              <a:chExt cx="390475" cy="183289"/>
            </a:xfrm>
          </p:grpSpPr>
          <p:sp>
            <p:nvSpPr>
              <p:cNvPr id="11702" name="Google Shape;11702;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4"/>
            <p:cNvGrpSpPr/>
            <p:nvPr/>
          </p:nvGrpSpPr>
          <p:grpSpPr>
            <a:xfrm>
              <a:off x="4073727" y="3040337"/>
              <a:ext cx="697794" cy="296263"/>
              <a:chOff x="4073727" y="3040337"/>
              <a:chExt cx="697794" cy="296263"/>
            </a:xfrm>
          </p:grpSpPr>
          <p:sp>
            <p:nvSpPr>
              <p:cNvPr id="11705" name="Google Shape;11705;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4"/>
            <p:cNvGrpSpPr/>
            <p:nvPr/>
          </p:nvGrpSpPr>
          <p:grpSpPr>
            <a:xfrm>
              <a:off x="3862800" y="3038525"/>
              <a:ext cx="1329006" cy="510698"/>
              <a:chOff x="3862800" y="3038525"/>
              <a:chExt cx="1329006" cy="510698"/>
            </a:xfrm>
          </p:grpSpPr>
          <p:sp>
            <p:nvSpPr>
              <p:cNvPr id="11708" name="Google Shape;11708;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10" name="Google Shape;11710;p74"/>
          <p:cNvGrpSpPr/>
          <p:nvPr/>
        </p:nvGrpSpPr>
        <p:grpSpPr>
          <a:xfrm>
            <a:off x="718150" y="1191441"/>
            <a:ext cx="883205" cy="775176"/>
            <a:chOff x="649648" y="271400"/>
            <a:chExt cx="6215377" cy="5455143"/>
          </a:xfrm>
        </p:grpSpPr>
        <p:sp>
          <p:nvSpPr>
            <p:cNvPr id="11711" name="Google Shape;11711;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74"/>
          <p:cNvGrpSpPr/>
          <p:nvPr/>
        </p:nvGrpSpPr>
        <p:grpSpPr>
          <a:xfrm>
            <a:off x="2326452" y="1191441"/>
            <a:ext cx="767704" cy="815489"/>
            <a:chOff x="2499700" y="1135950"/>
            <a:chExt cx="732402" cy="777990"/>
          </a:xfrm>
        </p:grpSpPr>
        <p:grpSp>
          <p:nvGrpSpPr>
            <p:cNvPr id="11724" name="Google Shape;11724;p74"/>
            <p:cNvGrpSpPr/>
            <p:nvPr/>
          </p:nvGrpSpPr>
          <p:grpSpPr>
            <a:xfrm>
              <a:off x="2499700" y="1135950"/>
              <a:ext cx="732402" cy="694705"/>
              <a:chOff x="2499700" y="1135950"/>
              <a:chExt cx="732402" cy="694705"/>
            </a:xfrm>
          </p:grpSpPr>
          <p:sp>
            <p:nvSpPr>
              <p:cNvPr id="11725" name="Google Shape;11725;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74"/>
            <p:cNvGrpSpPr/>
            <p:nvPr/>
          </p:nvGrpSpPr>
          <p:grpSpPr>
            <a:xfrm>
              <a:off x="2517909" y="1188726"/>
              <a:ext cx="702702" cy="725214"/>
              <a:chOff x="2517909" y="1188726"/>
              <a:chExt cx="702702" cy="725214"/>
            </a:xfrm>
          </p:grpSpPr>
          <p:sp>
            <p:nvSpPr>
              <p:cNvPr id="11753" name="Google Shape;11753;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58" name="Google Shape;11758;p74"/>
          <p:cNvGrpSpPr/>
          <p:nvPr/>
        </p:nvGrpSpPr>
        <p:grpSpPr>
          <a:xfrm>
            <a:off x="1672184" y="1191441"/>
            <a:ext cx="583439" cy="870229"/>
            <a:chOff x="1716825" y="1121550"/>
            <a:chExt cx="622800" cy="928938"/>
          </a:xfrm>
        </p:grpSpPr>
        <p:grpSp>
          <p:nvGrpSpPr>
            <p:cNvPr id="11759" name="Google Shape;11759;p74"/>
            <p:cNvGrpSpPr/>
            <p:nvPr/>
          </p:nvGrpSpPr>
          <p:grpSpPr>
            <a:xfrm>
              <a:off x="1716825" y="1121550"/>
              <a:ext cx="622800" cy="928938"/>
              <a:chOff x="1716825" y="1121550"/>
              <a:chExt cx="622800" cy="928938"/>
            </a:xfrm>
          </p:grpSpPr>
          <p:cxnSp>
            <p:nvCxnSpPr>
              <p:cNvPr id="11760" name="Google Shape;11760;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1761" name="Google Shape;11761;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74"/>
            <p:cNvGrpSpPr/>
            <p:nvPr/>
          </p:nvGrpSpPr>
          <p:grpSpPr>
            <a:xfrm>
              <a:off x="1768050" y="1172775"/>
              <a:ext cx="520200" cy="832000"/>
              <a:chOff x="1768050" y="1172775"/>
              <a:chExt cx="520200" cy="832000"/>
            </a:xfrm>
          </p:grpSpPr>
          <p:cxnSp>
            <p:nvCxnSpPr>
              <p:cNvPr id="11763" name="Google Shape;11763;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1764" name="Google Shape;11764;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74"/>
            <p:cNvGrpSpPr/>
            <p:nvPr/>
          </p:nvGrpSpPr>
          <p:grpSpPr>
            <a:xfrm>
              <a:off x="1820100" y="1225475"/>
              <a:ext cx="416400" cy="729575"/>
              <a:chOff x="1820100" y="1225475"/>
              <a:chExt cx="416400" cy="729575"/>
            </a:xfrm>
          </p:grpSpPr>
          <p:cxnSp>
            <p:nvCxnSpPr>
              <p:cNvPr id="11766" name="Google Shape;11766;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1767" name="Google Shape;11767;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74"/>
            <p:cNvGrpSpPr/>
            <p:nvPr/>
          </p:nvGrpSpPr>
          <p:grpSpPr>
            <a:xfrm>
              <a:off x="1874250" y="1278825"/>
              <a:ext cx="308100" cy="605275"/>
              <a:chOff x="1874250" y="1278825"/>
              <a:chExt cx="308100" cy="605275"/>
            </a:xfrm>
          </p:grpSpPr>
          <p:cxnSp>
            <p:nvCxnSpPr>
              <p:cNvPr id="11769" name="Google Shape;11769;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1770" name="Google Shape;11770;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1" name="Google Shape;11771;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4"/>
          <p:cNvGrpSpPr/>
          <p:nvPr/>
        </p:nvGrpSpPr>
        <p:grpSpPr>
          <a:xfrm>
            <a:off x="1592007" y="2077763"/>
            <a:ext cx="739072" cy="714152"/>
            <a:chOff x="4334725" y="1355875"/>
            <a:chExt cx="3106650" cy="3001900"/>
          </a:xfrm>
        </p:grpSpPr>
        <p:grpSp>
          <p:nvGrpSpPr>
            <p:cNvPr id="11773" name="Google Shape;11773;p74"/>
            <p:cNvGrpSpPr/>
            <p:nvPr/>
          </p:nvGrpSpPr>
          <p:grpSpPr>
            <a:xfrm>
              <a:off x="4516050" y="1724875"/>
              <a:ext cx="2693725" cy="2632900"/>
              <a:chOff x="4516050" y="1724875"/>
              <a:chExt cx="2693725" cy="2632900"/>
            </a:xfrm>
          </p:grpSpPr>
          <p:sp>
            <p:nvSpPr>
              <p:cNvPr id="11774" name="Google Shape;11774;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74"/>
            <p:cNvGrpSpPr/>
            <p:nvPr/>
          </p:nvGrpSpPr>
          <p:grpSpPr>
            <a:xfrm>
              <a:off x="4334725" y="1355875"/>
              <a:ext cx="3106650" cy="2709650"/>
              <a:chOff x="4334725" y="1355875"/>
              <a:chExt cx="3106650" cy="2709650"/>
            </a:xfrm>
          </p:grpSpPr>
          <p:sp>
            <p:nvSpPr>
              <p:cNvPr id="11778" name="Google Shape;11778;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81" name="Google Shape;11781;p74"/>
          <p:cNvGrpSpPr/>
          <p:nvPr/>
        </p:nvGrpSpPr>
        <p:grpSpPr>
          <a:xfrm>
            <a:off x="7708956" y="3708534"/>
            <a:ext cx="312074" cy="684173"/>
            <a:chOff x="7645573" y="3754300"/>
            <a:chExt cx="293855" cy="644170"/>
          </a:xfrm>
        </p:grpSpPr>
        <p:sp>
          <p:nvSpPr>
            <p:cNvPr id="11782" name="Google Shape;11782;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4"/>
          <p:cNvGrpSpPr/>
          <p:nvPr/>
        </p:nvGrpSpPr>
        <p:grpSpPr>
          <a:xfrm>
            <a:off x="5630944" y="1191441"/>
            <a:ext cx="709011" cy="739359"/>
            <a:chOff x="5830645" y="1256617"/>
            <a:chExt cx="530340" cy="553040"/>
          </a:xfrm>
        </p:grpSpPr>
        <p:grpSp>
          <p:nvGrpSpPr>
            <p:cNvPr id="11785" name="Google Shape;11785;p74"/>
            <p:cNvGrpSpPr/>
            <p:nvPr/>
          </p:nvGrpSpPr>
          <p:grpSpPr>
            <a:xfrm>
              <a:off x="5830645" y="1256617"/>
              <a:ext cx="259743" cy="269909"/>
              <a:chOff x="5830645" y="1256617"/>
              <a:chExt cx="259743" cy="269909"/>
            </a:xfrm>
          </p:grpSpPr>
          <p:sp>
            <p:nvSpPr>
              <p:cNvPr id="11786" name="Google Shape;11786;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74"/>
            <p:cNvGrpSpPr/>
            <p:nvPr/>
          </p:nvGrpSpPr>
          <p:grpSpPr>
            <a:xfrm>
              <a:off x="6101293" y="1256617"/>
              <a:ext cx="259692" cy="269909"/>
              <a:chOff x="6101293" y="1256617"/>
              <a:chExt cx="259692" cy="269909"/>
            </a:xfrm>
          </p:grpSpPr>
          <p:sp>
            <p:nvSpPr>
              <p:cNvPr id="11789" name="Google Shape;11789;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74"/>
            <p:cNvGrpSpPr/>
            <p:nvPr/>
          </p:nvGrpSpPr>
          <p:grpSpPr>
            <a:xfrm>
              <a:off x="5830645" y="1539749"/>
              <a:ext cx="259692" cy="269909"/>
              <a:chOff x="5830645" y="1539749"/>
              <a:chExt cx="259692" cy="269909"/>
            </a:xfrm>
          </p:grpSpPr>
          <p:sp>
            <p:nvSpPr>
              <p:cNvPr id="11792" name="Google Shape;11792;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4"/>
            <p:cNvGrpSpPr/>
            <p:nvPr/>
          </p:nvGrpSpPr>
          <p:grpSpPr>
            <a:xfrm>
              <a:off x="6101293" y="1539749"/>
              <a:ext cx="259692" cy="269909"/>
              <a:chOff x="6101293" y="1539749"/>
              <a:chExt cx="259692" cy="269909"/>
            </a:xfrm>
          </p:grpSpPr>
          <p:sp>
            <p:nvSpPr>
              <p:cNvPr id="11795" name="Google Shape;11795;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7" name="Google Shape;11797;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74"/>
          <p:cNvGrpSpPr/>
          <p:nvPr/>
        </p:nvGrpSpPr>
        <p:grpSpPr>
          <a:xfrm>
            <a:off x="732438" y="2927557"/>
            <a:ext cx="1452955" cy="621360"/>
            <a:chOff x="732422" y="2990152"/>
            <a:chExt cx="1337773" cy="572102"/>
          </a:xfrm>
        </p:grpSpPr>
        <p:sp>
          <p:nvSpPr>
            <p:cNvPr id="11799" name="Google Shape;11799;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08"/>
        <p:cNvGrpSpPr/>
        <p:nvPr/>
      </p:nvGrpSpPr>
      <p:grpSpPr>
        <a:xfrm>
          <a:off x="0" y="0"/>
          <a:ext cx="0" cy="0"/>
          <a:chOff x="0" y="0"/>
          <a:chExt cx="0" cy="0"/>
        </a:xfrm>
      </p:grpSpPr>
      <p:grpSp>
        <p:nvGrpSpPr>
          <p:cNvPr id="11809" name="Google Shape;11809;p75"/>
          <p:cNvGrpSpPr/>
          <p:nvPr/>
        </p:nvGrpSpPr>
        <p:grpSpPr>
          <a:xfrm>
            <a:off x="729238" y="1179665"/>
            <a:ext cx="1636117" cy="1526144"/>
            <a:chOff x="729238" y="1179665"/>
            <a:chExt cx="1636117" cy="1526144"/>
          </a:xfrm>
        </p:grpSpPr>
        <p:grpSp>
          <p:nvGrpSpPr>
            <p:cNvPr id="11810" name="Google Shape;11810;p75"/>
            <p:cNvGrpSpPr/>
            <p:nvPr/>
          </p:nvGrpSpPr>
          <p:grpSpPr>
            <a:xfrm>
              <a:off x="729238" y="1179665"/>
              <a:ext cx="80700" cy="1526144"/>
              <a:chOff x="729238" y="1179665"/>
              <a:chExt cx="80700" cy="1526144"/>
            </a:xfrm>
          </p:grpSpPr>
          <p:sp>
            <p:nvSpPr>
              <p:cNvPr id="11811" name="Google Shape;11811;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75"/>
            <p:cNvGrpSpPr/>
            <p:nvPr/>
          </p:nvGrpSpPr>
          <p:grpSpPr>
            <a:xfrm>
              <a:off x="903098" y="1179665"/>
              <a:ext cx="80700" cy="1526144"/>
              <a:chOff x="903098" y="1179665"/>
              <a:chExt cx="80700" cy="1526144"/>
            </a:xfrm>
          </p:grpSpPr>
          <p:sp>
            <p:nvSpPr>
              <p:cNvPr id="11822" name="Google Shape;11822;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75"/>
            <p:cNvGrpSpPr/>
            <p:nvPr/>
          </p:nvGrpSpPr>
          <p:grpSpPr>
            <a:xfrm>
              <a:off x="1076958" y="1179665"/>
              <a:ext cx="80700" cy="1526144"/>
              <a:chOff x="1076958" y="1179665"/>
              <a:chExt cx="80700" cy="1526144"/>
            </a:xfrm>
          </p:grpSpPr>
          <p:sp>
            <p:nvSpPr>
              <p:cNvPr id="11833" name="Google Shape;11833;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75"/>
            <p:cNvGrpSpPr/>
            <p:nvPr/>
          </p:nvGrpSpPr>
          <p:grpSpPr>
            <a:xfrm>
              <a:off x="1247707" y="1179665"/>
              <a:ext cx="80700" cy="1526144"/>
              <a:chOff x="1247707" y="1179665"/>
              <a:chExt cx="80700" cy="1526144"/>
            </a:xfrm>
          </p:grpSpPr>
          <p:sp>
            <p:nvSpPr>
              <p:cNvPr id="11844" name="Google Shape;11844;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75"/>
            <p:cNvGrpSpPr/>
            <p:nvPr/>
          </p:nvGrpSpPr>
          <p:grpSpPr>
            <a:xfrm>
              <a:off x="1421567" y="1179665"/>
              <a:ext cx="80700" cy="1526144"/>
              <a:chOff x="1421567" y="1179665"/>
              <a:chExt cx="80700" cy="1526144"/>
            </a:xfrm>
          </p:grpSpPr>
          <p:sp>
            <p:nvSpPr>
              <p:cNvPr id="11855" name="Google Shape;11855;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75"/>
            <p:cNvGrpSpPr/>
            <p:nvPr/>
          </p:nvGrpSpPr>
          <p:grpSpPr>
            <a:xfrm>
              <a:off x="1592327" y="1179665"/>
              <a:ext cx="80700" cy="1526144"/>
              <a:chOff x="1592327" y="1179665"/>
              <a:chExt cx="80700" cy="1526144"/>
            </a:xfrm>
          </p:grpSpPr>
          <p:sp>
            <p:nvSpPr>
              <p:cNvPr id="11866" name="Google Shape;11866;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5"/>
            <p:cNvGrpSpPr/>
            <p:nvPr/>
          </p:nvGrpSpPr>
          <p:grpSpPr>
            <a:xfrm>
              <a:off x="1766187" y="1179665"/>
              <a:ext cx="80700" cy="1526144"/>
              <a:chOff x="1766187" y="1179665"/>
              <a:chExt cx="80700" cy="1526144"/>
            </a:xfrm>
          </p:grpSpPr>
          <p:sp>
            <p:nvSpPr>
              <p:cNvPr id="11877" name="Google Shape;11877;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75"/>
            <p:cNvGrpSpPr/>
            <p:nvPr/>
          </p:nvGrpSpPr>
          <p:grpSpPr>
            <a:xfrm>
              <a:off x="1936935" y="1179665"/>
              <a:ext cx="80700" cy="1526144"/>
              <a:chOff x="1936935" y="1179665"/>
              <a:chExt cx="80700" cy="1526144"/>
            </a:xfrm>
          </p:grpSpPr>
          <p:sp>
            <p:nvSpPr>
              <p:cNvPr id="11888" name="Google Shape;11888;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75"/>
            <p:cNvGrpSpPr/>
            <p:nvPr/>
          </p:nvGrpSpPr>
          <p:grpSpPr>
            <a:xfrm>
              <a:off x="2110795" y="1179665"/>
              <a:ext cx="80700" cy="1526144"/>
              <a:chOff x="2110795" y="1179665"/>
              <a:chExt cx="80700" cy="1526144"/>
            </a:xfrm>
          </p:grpSpPr>
          <p:sp>
            <p:nvSpPr>
              <p:cNvPr id="11899" name="Google Shape;11899;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75"/>
            <p:cNvGrpSpPr/>
            <p:nvPr/>
          </p:nvGrpSpPr>
          <p:grpSpPr>
            <a:xfrm>
              <a:off x="2284655" y="1179665"/>
              <a:ext cx="80700" cy="1526144"/>
              <a:chOff x="2284655" y="1179665"/>
              <a:chExt cx="80700" cy="1526144"/>
            </a:xfrm>
          </p:grpSpPr>
          <p:sp>
            <p:nvSpPr>
              <p:cNvPr id="11910" name="Google Shape;11910;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0" name="Google Shape;11920;p75"/>
          <p:cNvGrpSpPr/>
          <p:nvPr/>
        </p:nvGrpSpPr>
        <p:grpSpPr>
          <a:xfrm>
            <a:off x="2623904" y="1198803"/>
            <a:ext cx="1364248" cy="1102133"/>
            <a:chOff x="2623904" y="1198803"/>
            <a:chExt cx="1364248" cy="1102133"/>
          </a:xfrm>
        </p:grpSpPr>
        <p:grpSp>
          <p:nvGrpSpPr>
            <p:cNvPr id="11921" name="Google Shape;11921;p75"/>
            <p:cNvGrpSpPr/>
            <p:nvPr/>
          </p:nvGrpSpPr>
          <p:grpSpPr>
            <a:xfrm>
              <a:off x="2623907" y="1198803"/>
              <a:ext cx="1364245" cy="273000"/>
              <a:chOff x="2623907" y="1198803"/>
              <a:chExt cx="1364245" cy="273000"/>
            </a:xfrm>
          </p:grpSpPr>
          <p:sp>
            <p:nvSpPr>
              <p:cNvPr id="11922" name="Google Shape;11922;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75"/>
            <p:cNvGrpSpPr/>
            <p:nvPr/>
          </p:nvGrpSpPr>
          <p:grpSpPr>
            <a:xfrm>
              <a:off x="2623904" y="1476964"/>
              <a:ext cx="1364245" cy="273000"/>
              <a:chOff x="2623904" y="1476964"/>
              <a:chExt cx="1364245" cy="273000"/>
            </a:xfrm>
          </p:grpSpPr>
          <p:sp>
            <p:nvSpPr>
              <p:cNvPr id="11928" name="Google Shape;11928;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75"/>
            <p:cNvGrpSpPr/>
            <p:nvPr/>
          </p:nvGrpSpPr>
          <p:grpSpPr>
            <a:xfrm>
              <a:off x="2623907" y="1749775"/>
              <a:ext cx="1364245" cy="273000"/>
              <a:chOff x="2623907" y="1749775"/>
              <a:chExt cx="1364245" cy="273000"/>
            </a:xfrm>
          </p:grpSpPr>
          <p:sp>
            <p:nvSpPr>
              <p:cNvPr id="11934" name="Google Shape;11934;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75"/>
            <p:cNvGrpSpPr/>
            <p:nvPr/>
          </p:nvGrpSpPr>
          <p:grpSpPr>
            <a:xfrm>
              <a:off x="2623904" y="2027936"/>
              <a:ext cx="1364245" cy="273000"/>
              <a:chOff x="2623904" y="2027936"/>
              <a:chExt cx="1364245" cy="273000"/>
            </a:xfrm>
          </p:grpSpPr>
          <p:sp>
            <p:nvSpPr>
              <p:cNvPr id="11940" name="Google Shape;11940;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5" name="Google Shape;11945;p75"/>
          <p:cNvGrpSpPr/>
          <p:nvPr/>
        </p:nvGrpSpPr>
        <p:grpSpPr>
          <a:xfrm>
            <a:off x="2613365" y="2657986"/>
            <a:ext cx="1387541" cy="159124"/>
            <a:chOff x="3200660" y="2180272"/>
            <a:chExt cx="2563824" cy="378237"/>
          </a:xfrm>
        </p:grpSpPr>
        <p:sp>
          <p:nvSpPr>
            <p:cNvPr id="11946" name="Google Shape;11946;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75"/>
          <p:cNvGrpSpPr/>
          <p:nvPr/>
        </p:nvGrpSpPr>
        <p:grpSpPr>
          <a:xfrm>
            <a:off x="2609890" y="2935811"/>
            <a:ext cx="1390502" cy="159625"/>
            <a:chOff x="3530150" y="2790075"/>
            <a:chExt cx="1962600" cy="225300"/>
          </a:xfrm>
        </p:grpSpPr>
        <p:sp>
          <p:nvSpPr>
            <p:cNvPr id="11965" name="Google Shape;11965;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75"/>
          <p:cNvGrpSpPr/>
          <p:nvPr/>
        </p:nvGrpSpPr>
        <p:grpSpPr>
          <a:xfrm>
            <a:off x="2610543" y="3214137"/>
            <a:ext cx="1411629" cy="153761"/>
            <a:chOff x="3558802" y="4011427"/>
            <a:chExt cx="1866000" cy="111300"/>
          </a:xfrm>
        </p:grpSpPr>
        <p:sp>
          <p:nvSpPr>
            <p:cNvPr id="11968" name="Google Shape;11968;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5"/>
          <p:cNvGrpSpPr/>
          <p:nvPr/>
        </p:nvGrpSpPr>
        <p:grpSpPr>
          <a:xfrm>
            <a:off x="2610235" y="2419536"/>
            <a:ext cx="1383503" cy="119749"/>
            <a:chOff x="3465975" y="2270276"/>
            <a:chExt cx="1986364" cy="171929"/>
          </a:xfrm>
        </p:grpSpPr>
        <p:sp>
          <p:nvSpPr>
            <p:cNvPr id="11971" name="Google Shape;11971;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75"/>
          <p:cNvGrpSpPr/>
          <p:nvPr/>
        </p:nvGrpSpPr>
        <p:grpSpPr>
          <a:xfrm>
            <a:off x="2621243" y="3783187"/>
            <a:ext cx="1369531" cy="195460"/>
            <a:chOff x="723300" y="4253549"/>
            <a:chExt cx="2276482" cy="324900"/>
          </a:xfrm>
        </p:grpSpPr>
        <p:sp>
          <p:nvSpPr>
            <p:cNvPr id="11980" name="Google Shape;11980;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75"/>
          <p:cNvGrpSpPr/>
          <p:nvPr/>
        </p:nvGrpSpPr>
        <p:grpSpPr>
          <a:xfrm>
            <a:off x="2610803" y="3484367"/>
            <a:ext cx="1389066" cy="180119"/>
            <a:chOff x="705948" y="3788465"/>
            <a:chExt cx="2308953" cy="299400"/>
          </a:xfrm>
        </p:grpSpPr>
        <p:sp>
          <p:nvSpPr>
            <p:cNvPr id="11986" name="Google Shape;11986;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75"/>
          <p:cNvGrpSpPr/>
          <p:nvPr/>
        </p:nvGrpSpPr>
        <p:grpSpPr>
          <a:xfrm>
            <a:off x="2658741" y="4097347"/>
            <a:ext cx="1304609" cy="294074"/>
            <a:chOff x="2658741" y="4097347"/>
            <a:chExt cx="1304609" cy="294074"/>
          </a:xfrm>
        </p:grpSpPr>
        <p:grpSp>
          <p:nvGrpSpPr>
            <p:cNvPr id="11992" name="Google Shape;11992;p75"/>
            <p:cNvGrpSpPr/>
            <p:nvPr/>
          </p:nvGrpSpPr>
          <p:grpSpPr>
            <a:xfrm>
              <a:off x="2658741" y="4097347"/>
              <a:ext cx="118572" cy="294074"/>
              <a:chOff x="3343310" y="4475555"/>
              <a:chExt cx="127717" cy="316753"/>
            </a:xfrm>
          </p:grpSpPr>
          <p:sp>
            <p:nvSpPr>
              <p:cNvPr id="11993" name="Google Shape;11993;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75"/>
            <p:cNvGrpSpPr/>
            <p:nvPr/>
          </p:nvGrpSpPr>
          <p:grpSpPr>
            <a:xfrm>
              <a:off x="3815519" y="4098388"/>
              <a:ext cx="147831" cy="291991"/>
              <a:chOff x="3527539" y="4476677"/>
              <a:chExt cx="159232" cy="314510"/>
            </a:xfrm>
          </p:grpSpPr>
          <p:sp>
            <p:nvSpPr>
              <p:cNvPr id="11996" name="Google Shape;1199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75"/>
            <p:cNvGrpSpPr/>
            <p:nvPr/>
          </p:nvGrpSpPr>
          <p:grpSpPr>
            <a:xfrm>
              <a:off x="3511696" y="4098388"/>
              <a:ext cx="147831" cy="291991"/>
              <a:chOff x="3527539" y="4476677"/>
              <a:chExt cx="159232" cy="314510"/>
            </a:xfrm>
          </p:grpSpPr>
          <p:sp>
            <p:nvSpPr>
              <p:cNvPr id="11999" name="Google Shape;11999;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5"/>
            <p:cNvGrpSpPr/>
            <p:nvPr/>
          </p:nvGrpSpPr>
          <p:grpSpPr>
            <a:xfrm>
              <a:off x="3207874" y="4098388"/>
              <a:ext cx="147831" cy="291991"/>
              <a:chOff x="3527539" y="4476677"/>
              <a:chExt cx="159232" cy="314510"/>
            </a:xfrm>
          </p:grpSpPr>
          <p:sp>
            <p:nvSpPr>
              <p:cNvPr id="12002" name="Google Shape;12002;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75"/>
            <p:cNvGrpSpPr/>
            <p:nvPr/>
          </p:nvGrpSpPr>
          <p:grpSpPr>
            <a:xfrm>
              <a:off x="2933305" y="4097347"/>
              <a:ext cx="118572" cy="294074"/>
              <a:chOff x="3343310" y="4475555"/>
              <a:chExt cx="127717" cy="316753"/>
            </a:xfrm>
          </p:grpSpPr>
          <p:sp>
            <p:nvSpPr>
              <p:cNvPr id="12005" name="Google Shape;12005;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7" name="Google Shape;12007;p75"/>
          <p:cNvGrpSpPr/>
          <p:nvPr/>
        </p:nvGrpSpPr>
        <p:grpSpPr>
          <a:xfrm>
            <a:off x="4277571" y="2080469"/>
            <a:ext cx="1433821" cy="191501"/>
            <a:chOff x="4273350" y="2080469"/>
            <a:chExt cx="1433821" cy="191501"/>
          </a:xfrm>
        </p:grpSpPr>
        <p:grpSp>
          <p:nvGrpSpPr>
            <p:cNvPr id="12008" name="Google Shape;12008;p75"/>
            <p:cNvGrpSpPr/>
            <p:nvPr/>
          </p:nvGrpSpPr>
          <p:grpSpPr>
            <a:xfrm>
              <a:off x="4273350" y="2080469"/>
              <a:ext cx="1433821" cy="0"/>
              <a:chOff x="5224975" y="2962250"/>
              <a:chExt cx="1544400" cy="0"/>
            </a:xfrm>
          </p:grpSpPr>
          <p:cxnSp>
            <p:nvCxnSpPr>
              <p:cNvPr id="12009" name="Google Shape;12009;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010" name="Google Shape;12010;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2011" name="Google Shape;12011;p75"/>
            <p:cNvGrpSpPr/>
            <p:nvPr/>
          </p:nvGrpSpPr>
          <p:grpSpPr>
            <a:xfrm>
              <a:off x="4273350" y="2271969"/>
              <a:ext cx="1433821" cy="0"/>
              <a:chOff x="5224975" y="2962250"/>
              <a:chExt cx="1544400" cy="0"/>
            </a:xfrm>
          </p:grpSpPr>
          <p:cxnSp>
            <p:nvCxnSpPr>
              <p:cNvPr id="12012" name="Google Shape;12012;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013" name="Google Shape;12013;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2014" name="Google Shape;12014;p75"/>
          <p:cNvGrpSpPr/>
          <p:nvPr/>
        </p:nvGrpSpPr>
        <p:grpSpPr>
          <a:xfrm>
            <a:off x="4279126" y="1183036"/>
            <a:ext cx="1430711" cy="743389"/>
            <a:chOff x="5159450" y="1919950"/>
            <a:chExt cx="1541050" cy="862500"/>
          </a:xfrm>
        </p:grpSpPr>
        <p:sp>
          <p:nvSpPr>
            <p:cNvPr id="12015" name="Google Shape;12015;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2016" name="Google Shape;12016;p75"/>
            <p:cNvGrpSpPr/>
            <p:nvPr/>
          </p:nvGrpSpPr>
          <p:grpSpPr>
            <a:xfrm>
              <a:off x="5159450" y="1919950"/>
              <a:ext cx="1541050" cy="862500"/>
              <a:chOff x="5159450" y="1919950"/>
              <a:chExt cx="1541050" cy="862500"/>
            </a:xfrm>
          </p:grpSpPr>
          <p:cxnSp>
            <p:nvCxnSpPr>
              <p:cNvPr id="12017" name="Google Shape;12017;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018" name="Google Shape;12018;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019" name="Google Shape;12019;p75"/>
          <p:cNvGrpSpPr/>
          <p:nvPr/>
        </p:nvGrpSpPr>
        <p:grpSpPr>
          <a:xfrm>
            <a:off x="4269239" y="2406364"/>
            <a:ext cx="1450484" cy="1052087"/>
            <a:chOff x="5230575" y="1554475"/>
            <a:chExt cx="2137150" cy="1550150"/>
          </a:xfrm>
        </p:grpSpPr>
        <p:sp>
          <p:nvSpPr>
            <p:cNvPr id="12020" name="Google Shape;12020;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75"/>
          <p:cNvGrpSpPr/>
          <p:nvPr/>
        </p:nvGrpSpPr>
        <p:grpSpPr>
          <a:xfrm rot="10800000">
            <a:off x="4285790" y="3498553"/>
            <a:ext cx="1417383" cy="887946"/>
            <a:chOff x="5645403" y="2920021"/>
            <a:chExt cx="2650800" cy="2180614"/>
          </a:xfrm>
        </p:grpSpPr>
        <p:sp>
          <p:nvSpPr>
            <p:cNvPr id="12034" name="Google Shape;12034;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35" name="Google Shape;12035;p75"/>
            <p:cNvCxnSpPr>
              <a:stCxn id="1203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2036" name="Google Shape;12036;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37" name="Google Shape;12037;p75"/>
            <p:cNvCxnSpPr>
              <a:endCxn id="12036"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2038" name="Google Shape;12038;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39" name="Google Shape;12039;p75"/>
            <p:cNvCxnSpPr>
              <a:stCxn id="12038"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2040" name="Google Shape;12040;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41" name="Google Shape;12041;p75"/>
            <p:cNvCxnSpPr>
              <a:endCxn id="1204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2042" name="Google Shape;12042;p75"/>
          <p:cNvGrpSpPr/>
          <p:nvPr/>
        </p:nvGrpSpPr>
        <p:grpSpPr>
          <a:xfrm>
            <a:off x="7386150" y="2401908"/>
            <a:ext cx="1071743" cy="1021579"/>
            <a:chOff x="7189833" y="2022667"/>
            <a:chExt cx="1251159" cy="1192597"/>
          </a:xfrm>
        </p:grpSpPr>
        <p:sp>
          <p:nvSpPr>
            <p:cNvPr id="12043" name="Google Shape;12043;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75"/>
          <p:cNvGrpSpPr/>
          <p:nvPr/>
        </p:nvGrpSpPr>
        <p:grpSpPr>
          <a:xfrm>
            <a:off x="727421" y="2828315"/>
            <a:ext cx="1695374" cy="1560837"/>
            <a:chOff x="727421" y="2828315"/>
            <a:chExt cx="1695374" cy="1560837"/>
          </a:xfrm>
        </p:grpSpPr>
        <p:grpSp>
          <p:nvGrpSpPr>
            <p:cNvPr id="12048" name="Google Shape;12048;p75"/>
            <p:cNvGrpSpPr/>
            <p:nvPr/>
          </p:nvGrpSpPr>
          <p:grpSpPr>
            <a:xfrm>
              <a:off x="819108" y="2882501"/>
              <a:ext cx="103104" cy="1426186"/>
              <a:chOff x="4674013" y="3100904"/>
              <a:chExt cx="122758" cy="1698043"/>
            </a:xfrm>
          </p:grpSpPr>
          <p:sp>
            <p:nvSpPr>
              <p:cNvPr id="12049" name="Google Shape;12049;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5"/>
            <p:cNvGrpSpPr/>
            <p:nvPr/>
          </p:nvGrpSpPr>
          <p:grpSpPr>
            <a:xfrm>
              <a:off x="1062475" y="2882501"/>
              <a:ext cx="103104" cy="1426186"/>
              <a:chOff x="4940438" y="3100904"/>
              <a:chExt cx="122758" cy="1698043"/>
            </a:xfrm>
          </p:grpSpPr>
          <p:sp>
            <p:nvSpPr>
              <p:cNvPr id="12057" name="Google Shape;12057;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75"/>
            <p:cNvGrpSpPr/>
            <p:nvPr/>
          </p:nvGrpSpPr>
          <p:grpSpPr>
            <a:xfrm>
              <a:off x="1299324" y="2882501"/>
              <a:ext cx="103104" cy="1426186"/>
              <a:chOff x="5206863" y="3100904"/>
              <a:chExt cx="122758" cy="1698043"/>
            </a:xfrm>
          </p:grpSpPr>
          <p:sp>
            <p:nvSpPr>
              <p:cNvPr id="12065" name="Google Shape;12065;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75"/>
            <p:cNvGrpSpPr/>
            <p:nvPr/>
          </p:nvGrpSpPr>
          <p:grpSpPr>
            <a:xfrm>
              <a:off x="1786057" y="2882501"/>
              <a:ext cx="103104" cy="1426186"/>
              <a:chOff x="6006138" y="3143629"/>
              <a:chExt cx="122758" cy="1698043"/>
            </a:xfrm>
          </p:grpSpPr>
          <p:sp>
            <p:nvSpPr>
              <p:cNvPr id="12073" name="Google Shape;12073;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75"/>
            <p:cNvGrpSpPr/>
            <p:nvPr/>
          </p:nvGrpSpPr>
          <p:grpSpPr>
            <a:xfrm>
              <a:off x="2029422" y="2882501"/>
              <a:ext cx="103104" cy="1426186"/>
              <a:chOff x="6805413" y="3100904"/>
              <a:chExt cx="122758" cy="1698043"/>
            </a:xfrm>
          </p:grpSpPr>
          <p:sp>
            <p:nvSpPr>
              <p:cNvPr id="12081" name="Google Shape;12081;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75"/>
            <p:cNvGrpSpPr/>
            <p:nvPr/>
          </p:nvGrpSpPr>
          <p:grpSpPr>
            <a:xfrm>
              <a:off x="727421" y="2828315"/>
              <a:ext cx="1695374" cy="1560837"/>
              <a:chOff x="734799" y="2782450"/>
              <a:chExt cx="1571100" cy="1577400"/>
            </a:xfrm>
          </p:grpSpPr>
          <p:cxnSp>
            <p:nvCxnSpPr>
              <p:cNvPr id="12089" name="Google Shape;12089;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090" name="Google Shape;12090;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091" name="Google Shape;12091;p75"/>
            <p:cNvGrpSpPr/>
            <p:nvPr/>
          </p:nvGrpSpPr>
          <p:grpSpPr>
            <a:xfrm>
              <a:off x="2272795" y="2882501"/>
              <a:ext cx="103104" cy="1426186"/>
              <a:chOff x="5206863" y="3100904"/>
              <a:chExt cx="122758" cy="1698043"/>
            </a:xfrm>
          </p:grpSpPr>
          <p:sp>
            <p:nvSpPr>
              <p:cNvPr id="12092" name="Google Shape;12092;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75"/>
            <p:cNvGrpSpPr/>
            <p:nvPr/>
          </p:nvGrpSpPr>
          <p:grpSpPr>
            <a:xfrm>
              <a:off x="1542694" y="2882501"/>
              <a:ext cx="103104" cy="1426186"/>
              <a:chOff x="6006138" y="3143629"/>
              <a:chExt cx="122758" cy="1698043"/>
            </a:xfrm>
          </p:grpSpPr>
          <p:sp>
            <p:nvSpPr>
              <p:cNvPr id="12100" name="Google Shape;12100;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07" name="Google Shape;12107;p75"/>
          <p:cNvGrpSpPr/>
          <p:nvPr/>
        </p:nvGrpSpPr>
        <p:grpSpPr>
          <a:xfrm>
            <a:off x="5936000" y="2405887"/>
            <a:ext cx="1248543" cy="1025319"/>
            <a:chOff x="5183758" y="1210600"/>
            <a:chExt cx="3605380" cy="2960783"/>
          </a:xfrm>
        </p:grpSpPr>
        <p:sp>
          <p:nvSpPr>
            <p:cNvPr id="12108" name="Google Shape;12108;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12" name="Google Shape;12112;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2113" name="Google Shape;12113;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2114" name="Google Shape;12114;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2115" name="Google Shape;12115;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2116" name="Google Shape;12116;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5"/>
          <p:cNvGrpSpPr/>
          <p:nvPr/>
        </p:nvGrpSpPr>
        <p:grpSpPr>
          <a:xfrm>
            <a:off x="5793062" y="3544204"/>
            <a:ext cx="2664831" cy="843440"/>
            <a:chOff x="5916567" y="1099697"/>
            <a:chExt cx="2556683" cy="809211"/>
          </a:xfrm>
        </p:grpSpPr>
        <p:sp>
          <p:nvSpPr>
            <p:cNvPr id="12118" name="Google Shape;12118;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75"/>
          <p:cNvGrpSpPr/>
          <p:nvPr/>
        </p:nvGrpSpPr>
        <p:grpSpPr>
          <a:xfrm>
            <a:off x="5900602" y="1193063"/>
            <a:ext cx="1299851" cy="1023338"/>
            <a:chOff x="5900602" y="1193063"/>
            <a:chExt cx="1299851" cy="1023338"/>
          </a:xfrm>
        </p:grpSpPr>
        <p:grpSp>
          <p:nvGrpSpPr>
            <p:cNvPr id="12127" name="Google Shape;12127;p75"/>
            <p:cNvGrpSpPr/>
            <p:nvPr/>
          </p:nvGrpSpPr>
          <p:grpSpPr>
            <a:xfrm>
              <a:off x="6743564" y="1193063"/>
              <a:ext cx="456889" cy="700379"/>
              <a:chOff x="6743564" y="1193063"/>
              <a:chExt cx="456889" cy="700379"/>
            </a:xfrm>
          </p:grpSpPr>
          <p:grpSp>
            <p:nvGrpSpPr>
              <p:cNvPr id="12128" name="Google Shape;12128;p75"/>
              <p:cNvGrpSpPr/>
              <p:nvPr/>
            </p:nvGrpSpPr>
            <p:grpSpPr>
              <a:xfrm>
                <a:off x="6743564" y="1690731"/>
                <a:ext cx="214402" cy="202710"/>
                <a:chOff x="6743564" y="1690731"/>
                <a:chExt cx="214402" cy="202710"/>
              </a:xfrm>
            </p:grpSpPr>
            <p:sp>
              <p:nvSpPr>
                <p:cNvPr id="12129" name="Google Shape;12129;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1" name="Google Shape;12131;p75"/>
              <p:cNvGrpSpPr/>
              <p:nvPr/>
            </p:nvGrpSpPr>
            <p:grpSpPr>
              <a:xfrm>
                <a:off x="6915505" y="1193063"/>
                <a:ext cx="284947" cy="589637"/>
                <a:chOff x="6915505" y="1193063"/>
                <a:chExt cx="284947" cy="589637"/>
              </a:xfrm>
            </p:grpSpPr>
            <p:sp>
              <p:nvSpPr>
                <p:cNvPr id="12132" name="Google Shape;12132;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33" name="Google Shape;12133;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2134" name="Google Shape;12134;p75"/>
            <p:cNvGrpSpPr/>
            <p:nvPr/>
          </p:nvGrpSpPr>
          <p:grpSpPr>
            <a:xfrm>
              <a:off x="6520337" y="1193063"/>
              <a:ext cx="341815" cy="801589"/>
              <a:chOff x="6520337" y="1193063"/>
              <a:chExt cx="341815" cy="801589"/>
            </a:xfrm>
          </p:grpSpPr>
          <p:grpSp>
            <p:nvGrpSpPr>
              <p:cNvPr id="12135" name="Google Shape;12135;p75"/>
              <p:cNvGrpSpPr/>
              <p:nvPr/>
            </p:nvGrpSpPr>
            <p:grpSpPr>
              <a:xfrm>
                <a:off x="6520337" y="1589527"/>
                <a:ext cx="213950" cy="405125"/>
                <a:chOff x="6520337" y="1589527"/>
                <a:chExt cx="213950" cy="405125"/>
              </a:xfrm>
            </p:grpSpPr>
            <p:sp>
              <p:nvSpPr>
                <p:cNvPr id="12136" name="Google Shape;12136;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75"/>
              <p:cNvGrpSpPr/>
              <p:nvPr/>
            </p:nvGrpSpPr>
            <p:grpSpPr>
              <a:xfrm>
                <a:off x="6577204" y="1193063"/>
                <a:ext cx="284947" cy="453562"/>
                <a:chOff x="6577204" y="1193063"/>
                <a:chExt cx="284947" cy="453562"/>
              </a:xfrm>
            </p:grpSpPr>
            <p:sp>
              <p:nvSpPr>
                <p:cNvPr id="12139" name="Google Shape;12139;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40" name="Google Shape;12140;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141" name="Google Shape;12141;p75"/>
            <p:cNvGrpSpPr/>
            <p:nvPr/>
          </p:nvGrpSpPr>
          <p:grpSpPr>
            <a:xfrm>
              <a:off x="6238903" y="1193063"/>
              <a:ext cx="300475" cy="901782"/>
              <a:chOff x="6238903" y="1193063"/>
              <a:chExt cx="300475" cy="901782"/>
            </a:xfrm>
          </p:grpSpPr>
          <p:grpSp>
            <p:nvGrpSpPr>
              <p:cNvPr id="12142" name="Google Shape;12142;p75"/>
              <p:cNvGrpSpPr/>
              <p:nvPr/>
            </p:nvGrpSpPr>
            <p:grpSpPr>
              <a:xfrm>
                <a:off x="6290865" y="1489315"/>
                <a:ext cx="248514" cy="605530"/>
                <a:chOff x="6290865" y="1489315"/>
                <a:chExt cx="248514" cy="605530"/>
              </a:xfrm>
            </p:grpSpPr>
            <p:sp>
              <p:nvSpPr>
                <p:cNvPr id="12143" name="Google Shape;12143;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75"/>
              <p:cNvGrpSpPr/>
              <p:nvPr/>
            </p:nvGrpSpPr>
            <p:grpSpPr>
              <a:xfrm>
                <a:off x="6238903" y="1193063"/>
                <a:ext cx="284947" cy="327512"/>
                <a:chOff x="6238903" y="1193063"/>
                <a:chExt cx="284947" cy="327512"/>
              </a:xfrm>
            </p:grpSpPr>
            <p:sp>
              <p:nvSpPr>
                <p:cNvPr id="12146" name="Google Shape;12146;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47" name="Google Shape;12147;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148" name="Google Shape;12148;p75"/>
            <p:cNvGrpSpPr/>
            <p:nvPr/>
          </p:nvGrpSpPr>
          <p:grpSpPr>
            <a:xfrm>
              <a:off x="5900602" y="1193063"/>
              <a:ext cx="444345" cy="1023338"/>
              <a:chOff x="5900602" y="1193063"/>
              <a:chExt cx="444345" cy="1023338"/>
            </a:xfrm>
          </p:grpSpPr>
          <p:grpSp>
            <p:nvGrpSpPr>
              <p:cNvPr id="12149" name="Google Shape;12149;p75"/>
              <p:cNvGrpSpPr/>
              <p:nvPr/>
            </p:nvGrpSpPr>
            <p:grpSpPr>
              <a:xfrm>
                <a:off x="6046501" y="1367785"/>
                <a:ext cx="298446" cy="848616"/>
                <a:chOff x="6046501" y="1367785"/>
                <a:chExt cx="298446" cy="848616"/>
              </a:xfrm>
            </p:grpSpPr>
            <p:sp>
              <p:nvSpPr>
                <p:cNvPr id="12150" name="Google Shape;12150;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75"/>
              <p:cNvGrpSpPr/>
              <p:nvPr/>
            </p:nvGrpSpPr>
            <p:grpSpPr>
              <a:xfrm>
                <a:off x="5900602" y="1193063"/>
                <a:ext cx="284947" cy="182312"/>
                <a:chOff x="5900602" y="1193063"/>
                <a:chExt cx="284947" cy="182312"/>
              </a:xfrm>
            </p:grpSpPr>
            <p:sp>
              <p:nvSpPr>
                <p:cNvPr id="12153" name="Google Shape;12153;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54" name="Google Shape;12154;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2155" name="Google Shape;12155;p75"/>
          <p:cNvGrpSpPr/>
          <p:nvPr/>
        </p:nvGrpSpPr>
        <p:grpSpPr>
          <a:xfrm>
            <a:off x="7238484" y="1193208"/>
            <a:ext cx="1219413" cy="1051365"/>
            <a:chOff x="7287122" y="1165658"/>
            <a:chExt cx="1219413" cy="1051365"/>
          </a:xfrm>
        </p:grpSpPr>
        <p:grpSp>
          <p:nvGrpSpPr>
            <p:cNvPr id="12156" name="Google Shape;12156;p75"/>
            <p:cNvGrpSpPr/>
            <p:nvPr/>
          </p:nvGrpSpPr>
          <p:grpSpPr>
            <a:xfrm>
              <a:off x="7287122" y="1969723"/>
              <a:ext cx="1219413" cy="247300"/>
              <a:chOff x="7287122" y="1969723"/>
              <a:chExt cx="1219413" cy="247300"/>
            </a:xfrm>
          </p:grpSpPr>
          <p:sp>
            <p:nvSpPr>
              <p:cNvPr id="12157" name="Google Shape;12157;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8" name="Google Shape;12158;p75"/>
              <p:cNvGrpSpPr/>
              <p:nvPr/>
            </p:nvGrpSpPr>
            <p:grpSpPr>
              <a:xfrm>
                <a:off x="7287122" y="2063892"/>
                <a:ext cx="1151753" cy="73428"/>
                <a:chOff x="7287122" y="2063892"/>
                <a:chExt cx="1151753" cy="73428"/>
              </a:xfrm>
            </p:grpSpPr>
            <p:sp>
              <p:nvSpPr>
                <p:cNvPr id="12159" name="Google Shape;12159;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60" name="Google Shape;12160;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161" name="Google Shape;12161;p75"/>
            <p:cNvGrpSpPr/>
            <p:nvPr/>
          </p:nvGrpSpPr>
          <p:grpSpPr>
            <a:xfrm>
              <a:off x="7287122" y="1712201"/>
              <a:ext cx="1219403" cy="246767"/>
              <a:chOff x="7287122" y="1712201"/>
              <a:chExt cx="1219403" cy="246767"/>
            </a:xfrm>
          </p:grpSpPr>
          <p:sp>
            <p:nvSpPr>
              <p:cNvPr id="12162" name="Google Shape;12162;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3" name="Google Shape;12163;p75"/>
              <p:cNvGrpSpPr/>
              <p:nvPr/>
            </p:nvGrpSpPr>
            <p:grpSpPr>
              <a:xfrm>
                <a:off x="7287122" y="1842861"/>
                <a:ext cx="1005303" cy="73419"/>
                <a:chOff x="7287122" y="1842861"/>
                <a:chExt cx="1005303" cy="73419"/>
              </a:xfrm>
            </p:grpSpPr>
            <p:sp>
              <p:nvSpPr>
                <p:cNvPr id="12164" name="Google Shape;12164;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65" name="Google Shape;12165;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166" name="Google Shape;12166;p75"/>
            <p:cNvGrpSpPr/>
            <p:nvPr/>
          </p:nvGrpSpPr>
          <p:grpSpPr>
            <a:xfrm>
              <a:off x="7287122" y="1447520"/>
              <a:ext cx="1219403" cy="286667"/>
              <a:chOff x="7287122" y="1447520"/>
              <a:chExt cx="1219403" cy="286667"/>
            </a:xfrm>
          </p:grpSpPr>
          <p:sp>
            <p:nvSpPr>
              <p:cNvPr id="12167" name="Google Shape;12167;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8" name="Google Shape;12168;p75"/>
              <p:cNvGrpSpPr/>
              <p:nvPr/>
            </p:nvGrpSpPr>
            <p:grpSpPr>
              <a:xfrm>
                <a:off x="7287122" y="1581977"/>
                <a:ext cx="852803" cy="73428"/>
                <a:chOff x="7287122" y="1581977"/>
                <a:chExt cx="852803" cy="73428"/>
              </a:xfrm>
            </p:grpSpPr>
            <p:sp>
              <p:nvSpPr>
                <p:cNvPr id="12169" name="Google Shape;12169;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70" name="Google Shape;12170;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171" name="Google Shape;12171;p75"/>
            <p:cNvGrpSpPr/>
            <p:nvPr/>
          </p:nvGrpSpPr>
          <p:grpSpPr>
            <a:xfrm>
              <a:off x="7287122" y="1165658"/>
              <a:ext cx="1219403" cy="344253"/>
              <a:chOff x="7287122" y="1165658"/>
              <a:chExt cx="1219403" cy="344253"/>
            </a:xfrm>
          </p:grpSpPr>
          <p:sp>
            <p:nvSpPr>
              <p:cNvPr id="12172" name="Google Shape;12172;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3" name="Google Shape;12173;p75"/>
              <p:cNvGrpSpPr/>
              <p:nvPr/>
            </p:nvGrpSpPr>
            <p:grpSpPr>
              <a:xfrm>
                <a:off x="7287122" y="1341025"/>
                <a:ext cx="695703" cy="73419"/>
                <a:chOff x="7287122" y="1341025"/>
                <a:chExt cx="695703" cy="73419"/>
              </a:xfrm>
            </p:grpSpPr>
            <p:sp>
              <p:nvSpPr>
                <p:cNvPr id="12174" name="Google Shape;12174;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75" name="Google Shape;12175;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theme/theme1.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426</Words>
  <Application>Microsoft Office PowerPoint</Application>
  <PresentationFormat>On-screen Show (16:9)</PresentationFormat>
  <Paragraphs>66</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Roboto Medium</vt:lpstr>
      <vt:lpstr>Calibri</vt:lpstr>
      <vt:lpstr>Proxima Nova Semibold</vt:lpstr>
      <vt:lpstr>Amatic SC</vt:lpstr>
      <vt:lpstr>Arial</vt:lpstr>
      <vt:lpstr>Proxima Nova</vt:lpstr>
      <vt:lpstr>Slidesgo Final Pages</vt:lpstr>
      <vt:lpstr>Instructions for use</vt:lpstr>
      <vt:lpstr>Fonts &amp; colors used</vt:lpstr>
      <vt:lpstr>PowerPoint Presentation</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SHELL SHARE</dc:title>
  <dc:creator>210303105790 Lucky Pathan 6b19</dc:creator>
  <cp:lastModifiedBy>muskan pathan</cp:lastModifiedBy>
  <cp:revision>3</cp:revision>
  <dcterms:modified xsi:type="dcterms:W3CDTF">2023-02-26T10:13:40Z</dcterms:modified>
</cp:coreProperties>
</file>